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73" r:id="rId2"/>
    <p:sldId id="263" r:id="rId3"/>
    <p:sldId id="272" r:id="rId4"/>
    <p:sldId id="271" r:id="rId5"/>
    <p:sldId id="265" r:id="rId6"/>
    <p:sldId id="277" r:id="rId7"/>
    <p:sldId id="279" r:id="rId8"/>
    <p:sldId id="280" r:id="rId9"/>
    <p:sldId id="28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8"/>
    <p:restoredTop sz="94626"/>
  </p:normalViewPr>
  <p:slideViewPr>
    <p:cSldViewPr snapToGrid="0" snapToObjects="1">
      <p:cViewPr>
        <p:scale>
          <a:sx n="72" d="100"/>
          <a:sy n="72" d="100"/>
        </p:scale>
        <p:origin x="2680" y="1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5F30C-9DAA-9341-9561-59DC630FC9F1}" type="datetimeFigureOut">
              <a:rPr lang="en-US" smtClean="0"/>
              <a:t>6/25/17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4797F-AC21-514C-96B7-09D473FE3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44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2A989-8A7C-6242-BEA6-2F736D473E1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79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2A989-8A7C-6242-BEA6-2F736D473E1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93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2A989-8A7C-6242-BEA6-2F736D473E1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3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2A989-8A7C-6242-BEA6-2F736D473E1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18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2A989-8A7C-6242-BEA6-2F736D473E1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45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050A4-EF52-7A41-BE99-6C4E55DB2CFE}" type="datetimeFigureOut">
              <a:rPr lang="en-US" smtClean="0"/>
              <a:t>6/25/17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B3319-1E68-B248-A1FA-F7E1186F61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050A4-EF52-7A41-BE99-6C4E55DB2CFE}" type="datetimeFigureOut">
              <a:rPr lang="en-US" smtClean="0"/>
              <a:t>6/25/17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B3319-1E68-B248-A1FA-F7E1186F61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050A4-EF52-7A41-BE99-6C4E55DB2CFE}" type="datetimeFigureOut">
              <a:rPr lang="en-US" smtClean="0"/>
              <a:t>6/25/17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B3319-1E68-B248-A1FA-F7E1186F61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050A4-EF52-7A41-BE99-6C4E55DB2CFE}" type="datetimeFigureOut">
              <a:rPr lang="en-US" smtClean="0"/>
              <a:t>6/25/17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B3319-1E68-B248-A1FA-F7E1186F61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050A4-EF52-7A41-BE99-6C4E55DB2CFE}" type="datetimeFigureOut">
              <a:rPr lang="en-US" smtClean="0"/>
              <a:t>6/25/17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B3319-1E68-B248-A1FA-F7E1186F61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050A4-EF52-7A41-BE99-6C4E55DB2CFE}" type="datetimeFigureOut">
              <a:rPr lang="en-US" smtClean="0"/>
              <a:t>6/25/17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B3319-1E68-B248-A1FA-F7E1186F61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050A4-EF52-7A41-BE99-6C4E55DB2CFE}" type="datetimeFigureOut">
              <a:rPr lang="en-US" smtClean="0"/>
              <a:t>6/25/17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B3319-1E68-B248-A1FA-F7E1186F61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050A4-EF52-7A41-BE99-6C4E55DB2CFE}" type="datetimeFigureOut">
              <a:rPr lang="en-US" smtClean="0"/>
              <a:t>6/25/17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B3319-1E68-B248-A1FA-F7E1186F61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050A4-EF52-7A41-BE99-6C4E55DB2CFE}" type="datetimeFigureOut">
              <a:rPr lang="en-US" smtClean="0"/>
              <a:t>6/25/17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B3319-1E68-B248-A1FA-F7E1186F61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050A4-EF52-7A41-BE99-6C4E55DB2CFE}" type="datetimeFigureOut">
              <a:rPr lang="en-US" smtClean="0"/>
              <a:t>6/25/17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B3319-1E68-B248-A1FA-F7E1186F61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050A4-EF52-7A41-BE99-6C4E55DB2CFE}" type="datetimeFigureOut">
              <a:rPr lang="en-US" smtClean="0"/>
              <a:t>6/25/17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B3319-1E68-B248-A1FA-F7E1186F61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4050A4-EF52-7A41-BE99-6C4E55DB2CFE}" type="datetimeFigureOut">
              <a:rPr lang="en-US" smtClean="0"/>
              <a:t>6/25/17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B3319-1E68-B248-A1FA-F7E1186F6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0978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7.tiff"/><Relationship Id="rId5" Type="http://schemas.openxmlformats.org/officeDocument/2006/relationships/image" Target="../media/image3.png"/><Relationship Id="rId6" Type="http://schemas.openxmlformats.org/officeDocument/2006/relationships/image" Target="../media/image4.tiff"/><Relationship Id="rId7" Type="http://schemas.openxmlformats.org/officeDocument/2006/relationships/image" Target="../media/image6.tiff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1075" y="0"/>
            <a:ext cx="10349849" cy="685799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21075" y="0"/>
            <a:ext cx="10349849" cy="6858000"/>
          </a:xfrm>
          <a:prstGeom prst="rect">
            <a:avLst/>
          </a:prstGeom>
          <a:solidFill>
            <a:srgbClr val="00B050">
              <a:alpha val="3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76450" y="2297069"/>
            <a:ext cx="80391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Shootout</a:t>
            </a:r>
            <a:endParaRPr lang="en-US" sz="72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  <a:p>
            <a:pPr algn="ctr"/>
            <a:endParaRPr lang="en-US" sz="44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  <a:p>
            <a:pPr algn="ctr"/>
            <a:r>
              <a:rPr lang="en-US" sz="4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 Called it</a:t>
            </a:r>
            <a:r>
              <a:rPr lang="en-US" sz="44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!</a:t>
            </a:r>
          </a:p>
          <a:p>
            <a:pPr algn="ctr"/>
            <a:endParaRPr lang="en-US" sz="44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  <a:p>
            <a:pPr algn="ctr"/>
            <a:r>
              <a:rPr lang="en-US" sz="24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Nick Capaldini, </a:t>
            </a:r>
            <a:r>
              <a:rPr lang="en-US" sz="2400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Saurav</a:t>
            </a:r>
            <a:r>
              <a:rPr lang="en-US" sz="24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 </a:t>
            </a:r>
            <a:r>
              <a:rPr lang="en-US" sz="2400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Kharb</a:t>
            </a:r>
            <a:r>
              <a:rPr lang="en-US" sz="24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, Lester Herrera, Julian Narvaez </a:t>
            </a:r>
            <a:endParaRPr lang="en-US" sz="24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4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Picture 5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77" y="0"/>
            <a:ext cx="10349846" cy="685799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430656" y="2220491"/>
            <a:ext cx="5446624" cy="2806294"/>
            <a:chOff x="3430656" y="1306112"/>
            <a:chExt cx="5446624" cy="2806294"/>
          </a:xfrm>
        </p:grpSpPr>
        <p:sp>
          <p:nvSpPr>
            <p:cNvPr id="572" name="Rounded Rectangle 571"/>
            <p:cNvSpPr>
              <a:spLocks noChangeAspect="1"/>
            </p:cNvSpPr>
            <p:nvPr/>
          </p:nvSpPr>
          <p:spPr>
            <a:xfrm>
              <a:off x="3430656" y="1306112"/>
              <a:ext cx="5446624" cy="2806294"/>
            </a:xfrm>
            <a:prstGeom prst="roundRect">
              <a:avLst/>
            </a:prstGeom>
            <a:blipFill dpi="0" rotWithShape="1">
              <a:blip r:embed="rId3">
                <a:alphaModFix/>
              </a:blip>
              <a:srcRect/>
              <a:stretch>
                <a:fillRect l="-3185" t="-8064" r="-3185" b="-806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6" name="Group 575"/>
            <p:cNvGrpSpPr/>
            <p:nvPr/>
          </p:nvGrpSpPr>
          <p:grpSpPr>
            <a:xfrm>
              <a:off x="4776117" y="2048027"/>
              <a:ext cx="2739157" cy="1192562"/>
              <a:chOff x="5033893" y="2276624"/>
              <a:chExt cx="2739157" cy="1192562"/>
            </a:xfrm>
          </p:grpSpPr>
          <p:pic>
            <p:nvPicPr>
              <p:cNvPr id="577" name="Picture 576"/>
              <p:cNvPicPr>
                <a:picLocks noChangeAspect="1"/>
              </p:cNvPicPr>
              <p:nvPr/>
            </p:nvPicPr>
            <p:blipFill rotWithShape="1">
              <a:blip r:embed="rId4"/>
              <a:srcRect t="-1" r="40771" b="43318"/>
              <a:stretch/>
            </p:blipFill>
            <p:spPr>
              <a:xfrm>
                <a:off x="6567180" y="2276624"/>
                <a:ext cx="1205870" cy="946379"/>
              </a:xfrm>
              <a:prstGeom prst="rect">
                <a:avLst/>
              </a:prstGeom>
            </p:spPr>
          </p:pic>
          <p:pic>
            <p:nvPicPr>
              <p:cNvPr id="578" name="Picture 577"/>
              <p:cNvPicPr>
                <a:picLocks noChangeAspect="1"/>
              </p:cNvPicPr>
              <p:nvPr/>
            </p:nvPicPr>
            <p:blipFill rotWithShape="1">
              <a:blip r:embed="rId4"/>
              <a:srcRect l="20879" t="-1" b="43318"/>
              <a:stretch/>
            </p:blipFill>
            <p:spPr>
              <a:xfrm>
                <a:off x="5065642" y="2277500"/>
                <a:ext cx="1610867" cy="946380"/>
              </a:xfrm>
              <a:prstGeom prst="rect">
                <a:avLst/>
              </a:prstGeom>
            </p:spPr>
          </p:pic>
          <p:sp>
            <p:nvSpPr>
              <p:cNvPr id="579" name="Frame 578"/>
              <p:cNvSpPr/>
              <p:nvPr/>
            </p:nvSpPr>
            <p:spPr>
              <a:xfrm>
                <a:off x="5033893" y="2277500"/>
                <a:ext cx="2724896" cy="1191686"/>
              </a:xfrm>
              <a:prstGeom prst="frame">
                <a:avLst>
                  <a:gd name="adj1" fmla="val 4069"/>
                </a:avLst>
              </a:prstGeom>
              <a:solidFill>
                <a:schemeClr val="bg1">
                  <a:alpha val="7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73" name="Rectangle 572"/>
            <p:cNvSpPr/>
            <p:nvPr/>
          </p:nvSpPr>
          <p:spPr>
            <a:xfrm flipV="1">
              <a:off x="4591854" y="2944711"/>
              <a:ext cx="3088362" cy="5364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Rectangle 573"/>
            <p:cNvSpPr/>
            <p:nvPr/>
          </p:nvSpPr>
          <p:spPr>
            <a:xfrm flipV="1">
              <a:off x="4304471" y="2944711"/>
              <a:ext cx="3662571" cy="1012048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alphaModFix amt="80000"/>
            </a:blip>
            <a:stretch>
              <a:fillRect/>
            </a:stretch>
          </p:blipFill>
          <p:spPr>
            <a:xfrm>
              <a:off x="5646363" y="2254012"/>
              <a:ext cx="899274" cy="899274"/>
            </a:xfrm>
            <a:prstGeom prst="rect">
              <a:avLst/>
            </a:prstGeom>
          </p:spPr>
        </p:pic>
        <p:pic>
          <p:nvPicPr>
            <p:cNvPr id="575" name="Picture 574"/>
            <p:cNvPicPr>
              <a:picLocks noChangeAspect="1"/>
            </p:cNvPicPr>
            <p:nvPr/>
          </p:nvPicPr>
          <p:blipFill rotWithShape="1">
            <a:blip r:embed="rId6">
              <a:alphaModFix amt="70000"/>
            </a:blip>
            <a:srcRect l="5775" t="37461" r="5969" b="38403"/>
            <a:stretch/>
          </p:blipFill>
          <p:spPr>
            <a:xfrm>
              <a:off x="4916581" y="3353649"/>
              <a:ext cx="2358839" cy="48381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174593" y="1577788"/>
              <a:ext cx="2093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Franklin Gothic Heavy" charset="0"/>
                  <a:ea typeface="Franklin Gothic Heavy" charset="0"/>
                  <a:cs typeface="Franklin Gothic Heavy" charset="0"/>
                </a:rPr>
                <a:t>Enter Prediction!</a:t>
              </a:r>
              <a:endParaRPr lang="en-US" dirty="0"/>
            </a:p>
          </p:txBody>
        </p:sp>
      </p:grpSp>
      <p:sp>
        <p:nvSpPr>
          <p:cNvPr id="17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129125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Picture 5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77" y="0"/>
            <a:ext cx="10349846" cy="6857999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3430656" y="2220491"/>
            <a:ext cx="5446624" cy="2806294"/>
            <a:chOff x="3430656" y="1306112"/>
            <a:chExt cx="5446624" cy="2806294"/>
          </a:xfrm>
        </p:grpSpPr>
        <p:sp>
          <p:nvSpPr>
            <p:cNvPr id="572" name="Rounded Rectangle 571"/>
            <p:cNvSpPr>
              <a:spLocks noChangeAspect="1"/>
            </p:cNvSpPr>
            <p:nvPr/>
          </p:nvSpPr>
          <p:spPr>
            <a:xfrm>
              <a:off x="3430656" y="1306112"/>
              <a:ext cx="5446624" cy="2806294"/>
            </a:xfrm>
            <a:prstGeom prst="roundRect">
              <a:avLst/>
            </a:prstGeom>
            <a:blipFill dpi="0" rotWithShape="1">
              <a:blip r:embed="rId3">
                <a:alphaModFix/>
              </a:blip>
              <a:srcRect/>
              <a:stretch>
                <a:fillRect l="-3185" t="-8064" r="-3185" b="-806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6" name="Group 575"/>
            <p:cNvGrpSpPr/>
            <p:nvPr/>
          </p:nvGrpSpPr>
          <p:grpSpPr>
            <a:xfrm>
              <a:off x="4776117" y="2048027"/>
              <a:ext cx="2739157" cy="1192562"/>
              <a:chOff x="5033893" y="2276624"/>
              <a:chExt cx="2739157" cy="1192562"/>
            </a:xfrm>
          </p:grpSpPr>
          <p:pic>
            <p:nvPicPr>
              <p:cNvPr id="577" name="Picture 576"/>
              <p:cNvPicPr>
                <a:picLocks noChangeAspect="1"/>
              </p:cNvPicPr>
              <p:nvPr/>
            </p:nvPicPr>
            <p:blipFill rotWithShape="1">
              <a:blip r:embed="rId4"/>
              <a:srcRect t="-1" r="40771" b="43318"/>
              <a:stretch/>
            </p:blipFill>
            <p:spPr>
              <a:xfrm>
                <a:off x="6567180" y="2276624"/>
                <a:ext cx="1205870" cy="946379"/>
              </a:xfrm>
              <a:prstGeom prst="rect">
                <a:avLst/>
              </a:prstGeom>
            </p:spPr>
          </p:pic>
          <p:pic>
            <p:nvPicPr>
              <p:cNvPr id="578" name="Picture 577"/>
              <p:cNvPicPr>
                <a:picLocks noChangeAspect="1"/>
              </p:cNvPicPr>
              <p:nvPr/>
            </p:nvPicPr>
            <p:blipFill rotWithShape="1">
              <a:blip r:embed="rId4"/>
              <a:srcRect l="20879" t="-1" b="43318"/>
              <a:stretch/>
            </p:blipFill>
            <p:spPr>
              <a:xfrm>
                <a:off x="5065642" y="2277500"/>
                <a:ext cx="1610867" cy="946380"/>
              </a:xfrm>
              <a:prstGeom prst="rect">
                <a:avLst/>
              </a:prstGeom>
            </p:spPr>
          </p:pic>
          <p:sp>
            <p:nvSpPr>
              <p:cNvPr id="579" name="Frame 578"/>
              <p:cNvSpPr/>
              <p:nvPr/>
            </p:nvSpPr>
            <p:spPr>
              <a:xfrm>
                <a:off x="5033893" y="2277500"/>
                <a:ext cx="2724896" cy="1191686"/>
              </a:xfrm>
              <a:prstGeom prst="frame">
                <a:avLst>
                  <a:gd name="adj1" fmla="val 4069"/>
                </a:avLst>
              </a:prstGeom>
              <a:solidFill>
                <a:schemeClr val="bg1">
                  <a:alpha val="7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73" name="Rectangle 572"/>
            <p:cNvSpPr/>
            <p:nvPr/>
          </p:nvSpPr>
          <p:spPr>
            <a:xfrm flipV="1">
              <a:off x="4591854" y="2944711"/>
              <a:ext cx="3088362" cy="5364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Rectangle 573"/>
            <p:cNvSpPr/>
            <p:nvPr/>
          </p:nvSpPr>
          <p:spPr>
            <a:xfrm flipV="1">
              <a:off x="4304471" y="2944711"/>
              <a:ext cx="3662571" cy="1012048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alphaModFix amt="80000"/>
            </a:blip>
            <a:stretch>
              <a:fillRect/>
            </a:stretch>
          </p:blipFill>
          <p:spPr>
            <a:xfrm>
              <a:off x="5646363" y="2254012"/>
              <a:ext cx="899274" cy="899274"/>
            </a:xfrm>
            <a:prstGeom prst="rect">
              <a:avLst/>
            </a:prstGeom>
          </p:spPr>
        </p:pic>
        <p:pic>
          <p:nvPicPr>
            <p:cNvPr id="575" name="Picture 574"/>
            <p:cNvPicPr>
              <a:picLocks noChangeAspect="1"/>
            </p:cNvPicPr>
            <p:nvPr/>
          </p:nvPicPr>
          <p:blipFill rotWithShape="1">
            <a:blip r:embed="rId6">
              <a:alphaModFix amt="70000"/>
            </a:blip>
            <a:srcRect l="5775" t="37461" r="5969" b="38403"/>
            <a:stretch/>
          </p:blipFill>
          <p:spPr>
            <a:xfrm>
              <a:off x="4916581" y="3353649"/>
              <a:ext cx="2358839" cy="483811"/>
            </a:xfrm>
            <a:prstGeom prst="rect">
              <a:avLst/>
            </a:prstGeom>
          </p:spPr>
        </p:pic>
      </p:grpSp>
      <p:sp>
        <p:nvSpPr>
          <p:cNvPr id="13" name="Cross 12"/>
          <p:cNvSpPr/>
          <p:nvPr/>
        </p:nvSpPr>
        <p:spPr>
          <a:xfrm rot="2700000">
            <a:off x="5124675" y="3486652"/>
            <a:ext cx="272390" cy="272390"/>
          </a:xfrm>
          <a:prstGeom prst="plus">
            <a:avLst>
              <a:gd name="adj" fmla="val 4743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Design</a:t>
            </a:r>
            <a:endParaRPr lang="en-US" i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17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Picture 5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77" y="0"/>
            <a:ext cx="10349846" cy="6857999"/>
          </a:xfrm>
          <a:prstGeom prst="rect">
            <a:avLst/>
          </a:prstGeom>
        </p:spPr>
      </p:pic>
      <p:sp>
        <p:nvSpPr>
          <p:cNvPr id="572" name="Rounded Rectangle 571"/>
          <p:cNvSpPr>
            <a:spLocks noChangeAspect="1"/>
          </p:cNvSpPr>
          <p:nvPr/>
        </p:nvSpPr>
        <p:spPr>
          <a:xfrm>
            <a:off x="3430656" y="2220491"/>
            <a:ext cx="5446624" cy="2806294"/>
          </a:xfrm>
          <a:prstGeom prst="roundRect">
            <a:avLst/>
          </a:prstGeom>
          <a:blipFill dpi="0" rotWithShape="1">
            <a:blip r:embed="rId3">
              <a:alphaModFix/>
            </a:blip>
            <a:srcRect/>
            <a:stretch>
              <a:fillRect l="-3185" t="-8064" r="-3185" b="-806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6" name="Group 575"/>
          <p:cNvGrpSpPr/>
          <p:nvPr/>
        </p:nvGrpSpPr>
        <p:grpSpPr>
          <a:xfrm>
            <a:off x="4776117" y="2944477"/>
            <a:ext cx="2739157" cy="1192562"/>
            <a:chOff x="5033893" y="2276624"/>
            <a:chExt cx="2739157" cy="1192562"/>
          </a:xfrm>
        </p:grpSpPr>
        <p:pic>
          <p:nvPicPr>
            <p:cNvPr id="577" name="Picture 576"/>
            <p:cNvPicPr>
              <a:picLocks noChangeAspect="1"/>
            </p:cNvPicPr>
            <p:nvPr/>
          </p:nvPicPr>
          <p:blipFill rotWithShape="1">
            <a:blip r:embed="rId4"/>
            <a:srcRect t="-1" r="40771" b="43318"/>
            <a:stretch/>
          </p:blipFill>
          <p:spPr>
            <a:xfrm>
              <a:off x="6567180" y="2276624"/>
              <a:ext cx="1205870" cy="946379"/>
            </a:xfrm>
            <a:prstGeom prst="rect">
              <a:avLst/>
            </a:prstGeom>
          </p:spPr>
        </p:pic>
        <p:pic>
          <p:nvPicPr>
            <p:cNvPr id="578" name="Picture 577"/>
            <p:cNvPicPr>
              <a:picLocks noChangeAspect="1"/>
            </p:cNvPicPr>
            <p:nvPr/>
          </p:nvPicPr>
          <p:blipFill rotWithShape="1">
            <a:blip r:embed="rId4"/>
            <a:srcRect l="20879" t="-1" b="43318"/>
            <a:stretch/>
          </p:blipFill>
          <p:spPr>
            <a:xfrm>
              <a:off x="5065642" y="2277500"/>
              <a:ext cx="1610867" cy="946380"/>
            </a:xfrm>
            <a:prstGeom prst="rect">
              <a:avLst/>
            </a:prstGeom>
          </p:spPr>
        </p:pic>
        <p:sp>
          <p:nvSpPr>
            <p:cNvPr id="579" name="Frame 578"/>
            <p:cNvSpPr/>
            <p:nvPr/>
          </p:nvSpPr>
          <p:spPr>
            <a:xfrm>
              <a:off x="5033893" y="2277500"/>
              <a:ext cx="2724896" cy="1191686"/>
            </a:xfrm>
            <a:prstGeom prst="frame">
              <a:avLst>
                <a:gd name="adj1" fmla="val 4069"/>
              </a:avLst>
            </a:prstGeom>
            <a:solidFill>
              <a:schemeClr val="bg1"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4825137" y="3025672"/>
            <a:ext cx="2639013" cy="934462"/>
            <a:chOff x="4825137" y="2093364"/>
            <a:chExt cx="2639013" cy="934462"/>
          </a:xfrm>
        </p:grpSpPr>
        <p:grpSp>
          <p:nvGrpSpPr>
            <p:cNvPr id="182" name="Group 181"/>
            <p:cNvGrpSpPr/>
            <p:nvPr/>
          </p:nvGrpSpPr>
          <p:grpSpPr>
            <a:xfrm>
              <a:off x="4888933" y="2093364"/>
              <a:ext cx="182884" cy="884631"/>
              <a:chOff x="4825137" y="2093364"/>
              <a:chExt cx="182884" cy="884631"/>
            </a:xfrm>
          </p:grpSpPr>
          <p:sp>
            <p:nvSpPr>
              <p:cNvPr id="563" name="Oval 562"/>
              <p:cNvSpPr>
                <a:spLocks noChangeAspect="1"/>
              </p:cNvSpPr>
              <p:nvPr/>
            </p:nvSpPr>
            <p:spPr>
              <a:xfrm>
                <a:off x="4825137" y="216779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4" name="Oval 563"/>
              <p:cNvSpPr>
                <a:spLocks noChangeAspect="1"/>
              </p:cNvSpPr>
              <p:nvPr/>
            </p:nvSpPr>
            <p:spPr>
              <a:xfrm>
                <a:off x="4825141" y="2295385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5" name="Oval 564"/>
              <p:cNvSpPr>
                <a:spLocks noChangeAspect="1"/>
              </p:cNvSpPr>
              <p:nvPr/>
            </p:nvSpPr>
            <p:spPr>
              <a:xfrm>
                <a:off x="4825141" y="239108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6" name="Oval 565"/>
              <p:cNvSpPr>
                <a:spLocks noChangeAspect="1"/>
              </p:cNvSpPr>
              <p:nvPr/>
            </p:nvSpPr>
            <p:spPr>
              <a:xfrm>
                <a:off x="4825141" y="2529301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Oval 566"/>
              <p:cNvSpPr>
                <a:spLocks noChangeAspect="1"/>
              </p:cNvSpPr>
              <p:nvPr/>
            </p:nvSpPr>
            <p:spPr>
              <a:xfrm>
                <a:off x="4825141" y="2614363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8" name="Oval 567"/>
              <p:cNvSpPr>
                <a:spLocks noChangeAspect="1"/>
              </p:cNvSpPr>
              <p:nvPr/>
            </p:nvSpPr>
            <p:spPr>
              <a:xfrm>
                <a:off x="4825141" y="273132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9" name="Oval 568"/>
              <p:cNvSpPr>
                <a:spLocks noChangeAspect="1"/>
              </p:cNvSpPr>
              <p:nvPr/>
            </p:nvSpPr>
            <p:spPr>
              <a:xfrm>
                <a:off x="4825141" y="2795115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0" name="Oval 569"/>
              <p:cNvSpPr>
                <a:spLocks noChangeAspect="1"/>
              </p:cNvSpPr>
              <p:nvPr/>
            </p:nvSpPr>
            <p:spPr>
              <a:xfrm>
                <a:off x="4825141" y="209336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5" name="Group 184"/>
            <p:cNvGrpSpPr/>
            <p:nvPr/>
          </p:nvGrpSpPr>
          <p:grpSpPr>
            <a:xfrm>
              <a:off x="4995260" y="2093364"/>
              <a:ext cx="182884" cy="884631"/>
              <a:chOff x="4825137" y="2093364"/>
              <a:chExt cx="182884" cy="884631"/>
            </a:xfrm>
          </p:grpSpPr>
          <p:sp>
            <p:nvSpPr>
              <p:cNvPr id="555" name="Oval 554"/>
              <p:cNvSpPr>
                <a:spLocks noChangeAspect="1"/>
              </p:cNvSpPr>
              <p:nvPr/>
            </p:nvSpPr>
            <p:spPr>
              <a:xfrm>
                <a:off x="4825137" y="216779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Oval 555"/>
              <p:cNvSpPr>
                <a:spLocks noChangeAspect="1"/>
              </p:cNvSpPr>
              <p:nvPr/>
            </p:nvSpPr>
            <p:spPr>
              <a:xfrm>
                <a:off x="4825141" y="2295385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7" name="Oval 556"/>
              <p:cNvSpPr>
                <a:spLocks noChangeAspect="1"/>
              </p:cNvSpPr>
              <p:nvPr/>
            </p:nvSpPr>
            <p:spPr>
              <a:xfrm>
                <a:off x="4825141" y="239108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8" name="Oval 557"/>
              <p:cNvSpPr>
                <a:spLocks noChangeAspect="1"/>
              </p:cNvSpPr>
              <p:nvPr/>
            </p:nvSpPr>
            <p:spPr>
              <a:xfrm>
                <a:off x="4825141" y="2529301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9" name="Oval 558"/>
              <p:cNvSpPr>
                <a:spLocks noChangeAspect="1"/>
              </p:cNvSpPr>
              <p:nvPr/>
            </p:nvSpPr>
            <p:spPr>
              <a:xfrm>
                <a:off x="4825141" y="2614363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0" name="Oval 559"/>
              <p:cNvSpPr>
                <a:spLocks noChangeAspect="1"/>
              </p:cNvSpPr>
              <p:nvPr/>
            </p:nvSpPr>
            <p:spPr>
              <a:xfrm>
                <a:off x="4825141" y="273132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1" name="Oval 560"/>
              <p:cNvSpPr>
                <a:spLocks noChangeAspect="1"/>
              </p:cNvSpPr>
              <p:nvPr/>
            </p:nvSpPr>
            <p:spPr>
              <a:xfrm>
                <a:off x="4825141" y="2795115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2" name="Oval 561"/>
              <p:cNvSpPr>
                <a:spLocks noChangeAspect="1"/>
              </p:cNvSpPr>
              <p:nvPr/>
            </p:nvSpPr>
            <p:spPr>
              <a:xfrm>
                <a:off x="4825141" y="209336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" name="Group 185"/>
            <p:cNvGrpSpPr/>
            <p:nvPr/>
          </p:nvGrpSpPr>
          <p:grpSpPr>
            <a:xfrm>
              <a:off x="5154748" y="2093364"/>
              <a:ext cx="182884" cy="884631"/>
              <a:chOff x="4825137" y="2093364"/>
              <a:chExt cx="182884" cy="884631"/>
            </a:xfrm>
          </p:grpSpPr>
          <p:sp>
            <p:nvSpPr>
              <p:cNvPr id="547" name="Oval 546"/>
              <p:cNvSpPr>
                <a:spLocks noChangeAspect="1"/>
              </p:cNvSpPr>
              <p:nvPr/>
            </p:nvSpPr>
            <p:spPr>
              <a:xfrm>
                <a:off x="4825137" y="216779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8" name="Oval 547"/>
              <p:cNvSpPr>
                <a:spLocks noChangeAspect="1"/>
              </p:cNvSpPr>
              <p:nvPr/>
            </p:nvSpPr>
            <p:spPr>
              <a:xfrm>
                <a:off x="4825141" y="2295385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Oval 548"/>
              <p:cNvSpPr>
                <a:spLocks noChangeAspect="1"/>
              </p:cNvSpPr>
              <p:nvPr/>
            </p:nvSpPr>
            <p:spPr>
              <a:xfrm>
                <a:off x="4825141" y="239108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0" name="Oval 549"/>
              <p:cNvSpPr>
                <a:spLocks noChangeAspect="1"/>
              </p:cNvSpPr>
              <p:nvPr/>
            </p:nvSpPr>
            <p:spPr>
              <a:xfrm>
                <a:off x="4825141" y="2529301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Oval 550"/>
              <p:cNvSpPr>
                <a:spLocks noChangeAspect="1"/>
              </p:cNvSpPr>
              <p:nvPr/>
            </p:nvSpPr>
            <p:spPr>
              <a:xfrm>
                <a:off x="4825141" y="2614363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Oval 551"/>
              <p:cNvSpPr>
                <a:spLocks noChangeAspect="1"/>
              </p:cNvSpPr>
              <p:nvPr/>
            </p:nvSpPr>
            <p:spPr>
              <a:xfrm>
                <a:off x="4825141" y="273132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Oval 552"/>
              <p:cNvSpPr>
                <a:spLocks noChangeAspect="1"/>
              </p:cNvSpPr>
              <p:nvPr/>
            </p:nvSpPr>
            <p:spPr>
              <a:xfrm>
                <a:off x="4825141" y="2795115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4" name="Oval 553"/>
              <p:cNvSpPr>
                <a:spLocks noChangeAspect="1"/>
              </p:cNvSpPr>
              <p:nvPr/>
            </p:nvSpPr>
            <p:spPr>
              <a:xfrm>
                <a:off x="4825141" y="209336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>
              <a:off x="5261074" y="2093364"/>
              <a:ext cx="182884" cy="884631"/>
              <a:chOff x="4825137" y="2093364"/>
              <a:chExt cx="182884" cy="884631"/>
            </a:xfrm>
          </p:grpSpPr>
          <p:sp>
            <p:nvSpPr>
              <p:cNvPr id="539" name="Oval 538"/>
              <p:cNvSpPr>
                <a:spLocks noChangeAspect="1"/>
              </p:cNvSpPr>
              <p:nvPr/>
            </p:nvSpPr>
            <p:spPr>
              <a:xfrm>
                <a:off x="4825137" y="216779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0" name="Oval 539"/>
              <p:cNvSpPr>
                <a:spLocks noChangeAspect="1"/>
              </p:cNvSpPr>
              <p:nvPr/>
            </p:nvSpPr>
            <p:spPr>
              <a:xfrm>
                <a:off x="4825141" y="2295385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1" name="Oval 540"/>
              <p:cNvSpPr>
                <a:spLocks noChangeAspect="1"/>
              </p:cNvSpPr>
              <p:nvPr/>
            </p:nvSpPr>
            <p:spPr>
              <a:xfrm>
                <a:off x="4825141" y="239108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2" name="Oval 541"/>
              <p:cNvSpPr>
                <a:spLocks noChangeAspect="1"/>
              </p:cNvSpPr>
              <p:nvPr/>
            </p:nvSpPr>
            <p:spPr>
              <a:xfrm>
                <a:off x="4825141" y="2529301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3" name="Oval 542"/>
              <p:cNvSpPr>
                <a:spLocks noChangeAspect="1"/>
              </p:cNvSpPr>
              <p:nvPr/>
            </p:nvSpPr>
            <p:spPr>
              <a:xfrm>
                <a:off x="4825141" y="2614363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4" name="Oval 543"/>
              <p:cNvSpPr>
                <a:spLocks noChangeAspect="1"/>
              </p:cNvSpPr>
              <p:nvPr/>
            </p:nvSpPr>
            <p:spPr>
              <a:xfrm>
                <a:off x="4825141" y="273132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5" name="Oval 544"/>
              <p:cNvSpPr>
                <a:spLocks noChangeAspect="1"/>
              </p:cNvSpPr>
              <p:nvPr/>
            </p:nvSpPr>
            <p:spPr>
              <a:xfrm>
                <a:off x="4825141" y="2795115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6" name="Oval 545"/>
              <p:cNvSpPr>
                <a:spLocks noChangeAspect="1"/>
              </p:cNvSpPr>
              <p:nvPr/>
            </p:nvSpPr>
            <p:spPr>
              <a:xfrm>
                <a:off x="4825141" y="209336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8" name="Group 187"/>
            <p:cNvGrpSpPr/>
            <p:nvPr/>
          </p:nvGrpSpPr>
          <p:grpSpPr>
            <a:xfrm>
              <a:off x="5356769" y="2093364"/>
              <a:ext cx="182884" cy="884631"/>
              <a:chOff x="4825137" y="2093364"/>
              <a:chExt cx="182884" cy="884631"/>
            </a:xfrm>
          </p:grpSpPr>
          <p:sp>
            <p:nvSpPr>
              <p:cNvPr id="531" name="Oval 530"/>
              <p:cNvSpPr>
                <a:spLocks noChangeAspect="1"/>
              </p:cNvSpPr>
              <p:nvPr/>
            </p:nvSpPr>
            <p:spPr>
              <a:xfrm>
                <a:off x="4825137" y="216779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2" name="Oval 531"/>
              <p:cNvSpPr>
                <a:spLocks noChangeAspect="1"/>
              </p:cNvSpPr>
              <p:nvPr/>
            </p:nvSpPr>
            <p:spPr>
              <a:xfrm>
                <a:off x="4825141" y="2295385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3" name="Oval 532"/>
              <p:cNvSpPr>
                <a:spLocks noChangeAspect="1"/>
              </p:cNvSpPr>
              <p:nvPr/>
            </p:nvSpPr>
            <p:spPr>
              <a:xfrm>
                <a:off x="4825141" y="239108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4" name="Oval 533"/>
              <p:cNvSpPr>
                <a:spLocks noChangeAspect="1"/>
              </p:cNvSpPr>
              <p:nvPr/>
            </p:nvSpPr>
            <p:spPr>
              <a:xfrm>
                <a:off x="4825141" y="2529301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5" name="Oval 534"/>
              <p:cNvSpPr>
                <a:spLocks noChangeAspect="1"/>
              </p:cNvSpPr>
              <p:nvPr/>
            </p:nvSpPr>
            <p:spPr>
              <a:xfrm>
                <a:off x="4825141" y="2614363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6" name="Oval 535"/>
              <p:cNvSpPr>
                <a:spLocks noChangeAspect="1"/>
              </p:cNvSpPr>
              <p:nvPr/>
            </p:nvSpPr>
            <p:spPr>
              <a:xfrm>
                <a:off x="4825141" y="273132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7" name="Oval 536"/>
              <p:cNvSpPr>
                <a:spLocks noChangeAspect="1"/>
              </p:cNvSpPr>
              <p:nvPr/>
            </p:nvSpPr>
            <p:spPr>
              <a:xfrm>
                <a:off x="4825141" y="2795115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8" name="Oval 537"/>
              <p:cNvSpPr>
                <a:spLocks noChangeAspect="1"/>
              </p:cNvSpPr>
              <p:nvPr/>
            </p:nvSpPr>
            <p:spPr>
              <a:xfrm>
                <a:off x="4825141" y="209336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9" name="Group 188"/>
            <p:cNvGrpSpPr/>
            <p:nvPr/>
          </p:nvGrpSpPr>
          <p:grpSpPr>
            <a:xfrm>
              <a:off x="5420564" y="2093364"/>
              <a:ext cx="182884" cy="884631"/>
              <a:chOff x="4825137" y="2093364"/>
              <a:chExt cx="182884" cy="884631"/>
            </a:xfrm>
          </p:grpSpPr>
          <p:sp>
            <p:nvSpPr>
              <p:cNvPr id="523" name="Oval 522"/>
              <p:cNvSpPr>
                <a:spLocks noChangeAspect="1"/>
              </p:cNvSpPr>
              <p:nvPr/>
            </p:nvSpPr>
            <p:spPr>
              <a:xfrm>
                <a:off x="4825137" y="216779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4" name="Oval 523"/>
              <p:cNvSpPr>
                <a:spLocks noChangeAspect="1"/>
              </p:cNvSpPr>
              <p:nvPr/>
            </p:nvSpPr>
            <p:spPr>
              <a:xfrm>
                <a:off x="4825141" y="2295385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5" name="Oval 524"/>
              <p:cNvSpPr>
                <a:spLocks noChangeAspect="1"/>
              </p:cNvSpPr>
              <p:nvPr/>
            </p:nvSpPr>
            <p:spPr>
              <a:xfrm>
                <a:off x="4825141" y="239108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6" name="Oval 525"/>
              <p:cNvSpPr>
                <a:spLocks noChangeAspect="1"/>
              </p:cNvSpPr>
              <p:nvPr/>
            </p:nvSpPr>
            <p:spPr>
              <a:xfrm>
                <a:off x="4825141" y="2529301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7" name="Oval 526"/>
              <p:cNvSpPr>
                <a:spLocks noChangeAspect="1"/>
              </p:cNvSpPr>
              <p:nvPr/>
            </p:nvSpPr>
            <p:spPr>
              <a:xfrm>
                <a:off x="4825141" y="2614363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8" name="Oval 527"/>
              <p:cNvSpPr>
                <a:spLocks noChangeAspect="1"/>
              </p:cNvSpPr>
              <p:nvPr/>
            </p:nvSpPr>
            <p:spPr>
              <a:xfrm>
                <a:off x="4825141" y="273132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9" name="Oval 528"/>
              <p:cNvSpPr>
                <a:spLocks noChangeAspect="1"/>
              </p:cNvSpPr>
              <p:nvPr/>
            </p:nvSpPr>
            <p:spPr>
              <a:xfrm>
                <a:off x="4825141" y="2795115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0" name="Oval 529"/>
              <p:cNvSpPr>
                <a:spLocks noChangeAspect="1"/>
              </p:cNvSpPr>
              <p:nvPr/>
            </p:nvSpPr>
            <p:spPr>
              <a:xfrm>
                <a:off x="4825141" y="209336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5569417" y="2093364"/>
              <a:ext cx="182884" cy="884631"/>
              <a:chOff x="4825137" y="2093364"/>
              <a:chExt cx="182884" cy="884631"/>
            </a:xfrm>
          </p:grpSpPr>
          <p:sp>
            <p:nvSpPr>
              <p:cNvPr id="515" name="Oval 514"/>
              <p:cNvSpPr>
                <a:spLocks noChangeAspect="1"/>
              </p:cNvSpPr>
              <p:nvPr/>
            </p:nvSpPr>
            <p:spPr>
              <a:xfrm>
                <a:off x="4825137" y="216779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6" name="Oval 515"/>
              <p:cNvSpPr>
                <a:spLocks noChangeAspect="1"/>
              </p:cNvSpPr>
              <p:nvPr/>
            </p:nvSpPr>
            <p:spPr>
              <a:xfrm>
                <a:off x="4825141" y="2295385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7" name="Oval 516"/>
              <p:cNvSpPr>
                <a:spLocks noChangeAspect="1"/>
              </p:cNvSpPr>
              <p:nvPr/>
            </p:nvSpPr>
            <p:spPr>
              <a:xfrm>
                <a:off x="4825141" y="239108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8" name="Oval 517"/>
              <p:cNvSpPr>
                <a:spLocks noChangeAspect="1"/>
              </p:cNvSpPr>
              <p:nvPr/>
            </p:nvSpPr>
            <p:spPr>
              <a:xfrm>
                <a:off x="4825141" y="2529301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9" name="Oval 518"/>
              <p:cNvSpPr>
                <a:spLocks noChangeAspect="1"/>
              </p:cNvSpPr>
              <p:nvPr/>
            </p:nvSpPr>
            <p:spPr>
              <a:xfrm>
                <a:off x="4825141" y="2614363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0" name="Oval 519"/>
              <p:cNvSpPr>
                <a:spLocks noChangeAspect="1"/>
              </p:cNvSpPr>
              <p:nvPr/>
            </p:nvSpPr>
            <p:spPr>
              <a:xfrm>
                <a:off x="4825141" y="273132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1" name="Oval 520"/>
              <p:cNvSpPr>
                <a:spLocks noChangeAspect="1"/>
              </p:cNvSpPr>
              <p:nvPr/>
            </p:nvSpPr>
            <p:spPr>
              <a:xfrm>
                <a:off x="4825141" y="2795115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2" name="Oval 521"/>
              <p:cNvSpPr>
                <a:spLocks noChangeAspect="1"/>
              </p:cNvSpPr>
              <p:nvPr/>
            </p:nvSpPr>
            <p:spPr>
              <a:xfrm>
                <a:off x="4825141" y="209336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1" name="Group 190"/>
            <p:cNvGrpSpPr/>
            <p:nvPr/>
          </p:nvGrpSpPr>
          <p:grpSpPr>
            <a:xfrm>
              <a:off x="5686377" y="2093364"/>
              <a:ext cx="182884" cy="884631"/>
              <a:chOff x="4825137" y="2093364"/>
              <a:chExt cx="182884" cy="884631"/>
            </a:xfrm>
          </p:grpSpPr>
          <p:sp>
            <p:nvSpPr>
              <p:cNvPr id="507" name="Oval 506"/>
              <p:cNvSpPr>
                <a:spLocks noChangeAspect="1"/>
              </p:cNvSpPr>
              <p:nvPr/>
            </p:nvSpPr>
            <p:spPr>
              <a:xfrm>
                <a:off x="4825137" y="216779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8" name="Oval 507"/>
              <p:cNvSpPr>
                <a:spLocks noChangeAspect="1"/>
              </p:cNvSpPr>
              <p:nvPr/>
            </p:nvSpPr>
            <p:spPr>
              <a:xfrm>
                <a:off x="4825141" y="2295385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9" name="Oval 508"/>
              <p:cNvSpPr>
                <a:spLocks noChangeAspect="1"/>
              </p:cNvSpPr>
              <p:nvPr/>
            </p:nvSpPr>
            <p:spPr>
              <a:xfrm>
                <a:off x="4825141" y="239108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0" name="Oval 509"/>
              <p:cNvSpPr>
                <a:spLocks noChangeAspect="1"/>
              </p:cNvSpPr>
              <p:nvPr/>
            </p:nvSpPr>
            <p:spPr>
              <a:xfrm>
                <a:off x="4825141" y="2529301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1" name="Oval 510"/>
              <p:cNvSpPr>
                <a:spLocks noChangeAspect="1"/>
              </p:cNvSpPr>
              <p:nvPr/>
            </p:nvSpPr>
            <p:spPr>
              <a:xfrm>
                <a:off x="4825141" y="2614363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2" name="Oval 511"/>
              <p:cNvSpPr>
                <a:spLocks noChangeAspect="1"/>
              </p:cNvSpPr>
              <p:nvPr/>
            </p:nvSpPr>
            <p:spPr>
              <a:xfrm>
                <a:off x="4825141" y="273132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3" name="Oval 512"/>
              <p:cNvSpPr>
                <a:spLocks noChangeAspect="1"/>
              </p:cNvSpPr>
              <p:nvPr/>
            </p:nvSpPr>
            <p:spPr>
              <a:xfrm>
                <a:off x="4825141" y="2795115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Oval 513"/>
              <p:cNvSpPr>
                <a:spLocks noChangeAspect="1"/>
              </p:cNvSpPr>
              <p:nvPr/>
            </p:nvSpPr>
            <p:spPr>
              <a:xfrm>
                <a:off x="4825141" y="209336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" name="Group 191"/>
            <p:cNvGrpSpPr/>
            <p:nvPr/>
          </p:nvGrpSpPr>
          <p:grpSpPr>
            <a:xfrm>
              <a:off x="5813970" y="2093364"/>
              <a:ext cx="182884" cy="884631"/>
              <a:chOff x="4825137" y="2093364"/>
              <a:chExt cx="182884" cy="884631"/>
            </a:xfrm>
          </p:grpSpPr>
          <p:sp>
            <p:nvSpPr>
              <p:cNvPr id="499" name="Oval 498"/>
              <p:cNvSpPr>
                <a:spLocks noChangeAspect="1"/>
              </p:cNvSpPr>
              <p:nvPr/>
            </p:nvSpPr>
            <p:spPr>
              <a:xfrm>
                <a:off x="4825137" y="216779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0" name="Oval 499"/>
              <p:cNvSpPr>
                <a:spLocks noChangeAspect="1"/>
              </p:cNvSpPr>
              <p:nvPr/>
            </p:nvSpPr>
            <p:spPr>
              <a:xfrm>
                <a:off x="4825141" y="2295385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1" name="Oval 500"/>
              <p:cNvSpPr>
                <a:spLocks noChangeAspect="1"/>
              </p:cNvSpPr>
              <p:nvPr/>
            </p:nvSpPr>
            <p:spPr>
              <a:xfrm>
                <a:off x="4825141" y="239108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2" name="Oval 501"/>
              <p:cNvSpPr>
                <a:spLocks noChangeAspect="1"/>
              </p:cNvSpPr>
              <p:nvPr/>
            </p:nvSpPr>
            <p:spPr>
              <a:xfrm>
                <a:off x="4825141" y="2529301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3" name="Oval 502"/>
              <p:cNvSpPr>
                <a:spLocks noChangeAspect="1"/>
              </p:cNvSpPr>
              <p:nvPr/>
            </p:nvSpPr>
            <p:spPr>
              <a:xfrm>
                <a:off x="4825141" y="2614363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4" name="Oval 503"/>
              <p:cNvSpPr>
                <a:spLocks noChangeAspect="1"/>
              </p:cNvSpPr>
              <p:nvPr/>
            </p:nvSpPr>
            <p:spPr>
              <a:xfrm>
                <a:off x="4825141" y="273132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5" name="Oval 504"/>
              <p:cNvSpPr>
                <a:spLocks noChangeAspect="1"/>
              </p:cNvSpPr>
              <p:nvPr/>
            </p:nvSpPr>
            <p:spPr>
              <a:xfrm>
                <a:off x="4825141" y="2795115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6" name="Oval 505"/>
              <p:cNvSpPr>
                <a:spLocks noChangeAspect="1"/>
              </p:cNvSpPr>
              <p:nvPr/>
            </p:nvSpPr>
            <p:spPr>
              <a:xfrm>
                <a:off x="4825141" y="209336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" name="Group 192"/>
            <p:cNvGrpSpPr/>
            <p:nvPr/>
          </p:nvGrpSpPr>
          <p:grpSpPr>
            <a:xfrm>
              <a:off x="5845865" y="2093364"/>
              <a:ext cx="182884" cy="884631"/>
              <a:chOff x="4825137" y="2093364"/>
              <a:chExt cx="182884" cy="884631"/>
            </a:xfrm>
          </p:grpSpPr>
          <p:sp>
            <p:nvSpPr>
              <p:cNvPr id="491" name="Oval 490"/>
              <p:cNvSpPr>
                <a:spLocks noChangeAspect="1"/>
              </p:cNvSpPr>
              <p:nvPr/>
            </p:nvSpPr>
            <p:spPr>
              <a:xfrm>
                <a:off x="4825137" y="216779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2" name="Oval 491"/>
              <p:cNvSpPr>
                <a:spLocks noChangeAspect="1"/>
              </p:cNvSpPr>
              <p:nvPr/>
            </p:nvSpPr>
            <p:spPr>
              <a:xfrm>
                <a:off x="4825141" y="2295385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3" name="Oval 492"/>
              <p:cNvSpPr>
                <a:spLocks noChangeAspect="1"/>
              </p:cNvSpPr>
              <p:nvPr/>
            </p:nvSpPr>
            <p:spPr>
              <a:xfrm>
                <a:off x="4825141" y="239108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4" name="Oval 493"/>
              <p:cNvSpPr>
                <a:spLocks noChangeAspect="1"/>
              </p:cNvSpPr>
              <p:nvPr/>
            </p:nvSpPr>
            <p:spPr>
              <a:xfrm>
                <a:off x="4825141" y="2529301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5" name="Oval 494"/>
              <p:cNvSpPr>
                <a:spLocks noChangeAspect="1"/>
              </p:cNvSpPr>
              <p:nvPr/>
            </p:nvSpPr>
            <p:spPr>
              <a:xfrm>
                <a:off x="4825141" y="2614363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6" name="Oval 495"/>
              <p:cNvSpPr>
                <a:spLocks noChangeAspect="1"/>
              </p:cNvSpPr>
              <p:nvPr/>
            </p:nvSpPr>
            <p:spPr>
              <a:xfrm>
                <a:off x="4825141" y="273132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7" name="Oval 496"/>
              <p:cNvSpPr>
                <a:spLocks noChangeAspect="1"/>
              </p:cNvSpPr>
              <p:nvPr/>
            </p:nvSpPr>
            <p:spPr>
              <a:xfrm>
                <a:off x="4825141" y="2795115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8" name="Oval 497"/>
              <p:cNvSpPr>
                <a:spLocks noChangeAspect="1"/>
              </p:cNvSpPr>
              <p:nvPr/>
            </p:nvSpPr>
            <p:spPr>
              <a:xfrm>
                <a:off x="4825141" y="209336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4" name="Group 193"/>
            <p:cNvGrpSpPr/>
            <p:nvPr/>
          </p:nvGrpSpPr>
          <p:grpSpPr>
            <a:xfrm>
              <a:off x="5973453" y="2093364"/>
              <a:ext cx="182884" cy="884631"/>
              <a:chOff x="4825137" y="2093364"/>
              <a:chExt cx="182884" cy="884631"/>
            </a:xfrm>
          </p:grpSpPr>
          <p:sp>
            <p:nvSpPr>
              <p:cNvPr id="483" name="Oval 482"/>
              <p:cNvSpPr>
                <a:spLocks noChangeAspect="1"/>
              </p:cNvSpPr>
              <p:nvPr/>
            </p:nvSpPr>
            <p:spPr>
              <a:xfrm>
                <a:off x="4825137" y="216779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4" name="Oval 483"/>
              <p:cNvSpPr>
                <a:spLocks noChangeAspect="1"/>
              </p:cNvSpPr>
              <p:nvPr/>
            </p:nvSpPr>
            <p:spPr>
              <a:xfrm>
                <a:off x="4825141" y="2295385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Oval 484"/>
              <p:cNvSpPr>
                <a:spLocks noChangeAspect="1"/>
              </p:cNvSpPr>
              <p:nvPr/>
            </p:nvSpPr>
            <p:spPr>
              <a:xfrm>
                <a:off x="4825141" y="239108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6" name="Oval 485"/>
              <p:cNvSpPr>
                <a:spLocks noChangeAspect="1"/>
              </p:cNvSpPr>
              <p:nvPr/>
            </p:nvSpPr>
            <p:spPr>
              <a:xfrm>
                <a:off x="4825141" y="2529301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7" name="Oval 486"/>
              <p:cNvSpPr>
                <a:spLocks noChangeAspect="1"/>
              </p:cNvSpPr>
              <p:nvPr/>
            </p:nvSpPr>
            <p:spPr>
              <a:xfrm>
                <a:off x="4825141" y="2614363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8" name="Oval 487"/>
              <p:cNvSpPr>
                <a:spLocks noChangeAspect="1"/>
              </p:cNvSpPr>
              <p:nvPr/>
            </p:nvSpPr>
            <p:spPr>
              <a:xfrm>
                <a:off x="4825141" y="273132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9" name="Oval 488"/>
              <p:cNvSpPr>
                <a:spLocks noChangeAspect="1"/>
              </p:cNvSpPr>
              <p:nvPr/>
            </p:nvSpPr>
            <p:spPr>
              <a:xfrm>
                <a:off x="4825141" y="2795115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Oval 489"/>
              <p:cNvSpPr>
                <a:spLocks noChangeAspect="1"/>
              </p:cNvSpPr>
              <p:nvPr/>
            </p:nvSpPr>
            <p:spPr>
              <a:xfrm>
                <a:off x="4825141" y="209336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5" name="Group 194"/>
            <p:cNvGrpSpPr/>
            <p:nvPr/>
          </p:nvGrpSpPr>
          <p:grpSpPr>
            <a:xfrm>
              <a:off x="6079779" y="2093364"/>
              <a:ext cx="182884" cy="884631"/>
              <a:chOff x="4825137" y="2093364"/>
              <a:chExt cx="182884" cy="884631"/>
            </a:xfrm>
          </p:grpSpPr>
          <p:sp>
            <p:nvSpPr>
              <p:cNvPr id="475" name="Oval 474"/>
              <p:cNvSpPr>
                <a:spLocks noChangeAspect="1"/>
              </p:cNvSpPr>
              <p:nvPr/>
            </p:nvSpPr>
            <p:spPr>
              <a:xfrm>
                <a:off x="4825137" y="216779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6" name="Oval 475"/>
              <p:cNvSpPr>
                <a:spLocks noChangeAspect="1"/>
              </p:cNvSpPr>
              <p:nvPr/>
            </p:nvSpPr>
            <p:spPr>
              <a:xfrm>
                <a:off x="4825141" y="2295385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Oval 476"/>
              <p:cNvSpPr>
                <a:spLocks noChangeAspect="1"/>
              </p:cNvSpPr>
              <p:nvPr/>
            </p:nvSpPr>
            <p:spPr>
              <a:xfrm>
                <a:off x="4825141" y="239108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8" name="Oval 477"/>
              <p:cNvSpPr>
                <a:spLocks noChangeAspect="1"/>
              </p:cNvSpPr>
              <p:nvPr/>
            </p:nvSpPr>
            <p:spPr>
              <a:xfrm>
                <a:off x="4825141" y="2529301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9" name="Oval 478"/>
              <p:cNvSpPr>
                <a:spLocks noChangeAspect="1"/>
              </p:cNvSpPr>
              <p:nvPr/>
            </p:nvSpPr>
            <p:spPr>
              <a:xfrm>
                <a:off x="4825141" y="2614363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Oval 479"/>
              <p:cNvSpPr>
                <a:spLocks noChangeAspect="1"/>
              </p:cNvSpPr>
              <p:nvPr/>
            </p:nvSpPr>
            <p:spPr>
              <a:xfrm>
                <a:off x="4825141" y="273132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Oval 480"/>
              <p:cNvSpPr>
                <a:spLocks noChangeAspect="1"/>
              </p:cNvSpPr>
              <p:nvPr/>
            </p:nvSpPr>
            <p:spPr>
              <a:xfrm>
                <a:off x="4825141" y="2795115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2" name="Oval 481"/>
              <p:cNvSpPr>
                <a:spLocks noChangeAspect="1"/>
              </p:cNvSpPr>
              <p:nvPr/>
            </p:nvSpPr>
            <p:spPr>
              <a:xfrm>
                <a:off x="4825141" y="209336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6111678" y="2093364"/>
              <a:ext cx="182884" cy="884631"/>
              <a:chOff x="4825137" y="2093364"/>
              <a:chExt cx="182884" cy="884631"/>
            </a:xfrm>
          </p:grpSpPr>
          <p:sp>
            <p:nvSpPr>
              <p:cNvPr id="467" name="Oval 466"/>
              <p:cNvSpPr>
                <a:spLocks noChangeAspect="1"/>
              </p:cNvSpPr>
              <p:nvPr/>
            </p:nvSpPr>
            <p:spPr>
              <a:xfrm>
                <a:off x="4825137" y="216779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8" name="Oval 467"/>
              <p:cNvSpPr>
                <a:spLocks noChangeAspect="1"/>
              </p:cNvSpPr>
              <p:nvPr/>
            </p:nvSpPr>
            <p:spPr>
              <a:xfrm>
                <a:off x="4825141" y="2295385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9" name="Oval 468"/>
              <p:cNvSpPr>
                <a:spLocks noChangeAspect="1"/>
              </p:cNvSpPr>
              <p:nvPr/>
            </p:nvSpPr>
            <p:spPr>
              <a:xfrm>
                <a:off x="4825141" y="239108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0" name="Oval 469"/>
              <p:cNvSpPr>
                <a:spLocks noChangeAspect="1"/>
              </p:cNvSpPr>
              <p:nvPr/>
            </p:nvSpPr>
            <p:spPr>
              <a:xfrm>
                <a:off x="4825141" y="2529301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1" name="Oval 470"/>
              <p:cNvSpPr>
                <a:spLocks noChangeAspect="1"/>
              </p:cNvSpPr>
              <p:nvPr/>
            </p:nvSpPr>
            <p:spPr>
              <a:xfrm>
                <a:off x="4825141" y="2614363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2" name="Oval 471"/>
              <p:cNvSpPr>
                <a:spLocks noChangeAspect="1"/>
              </p:cNvSpPr>
              <p:nvPr/>
            </p:nvSpPr>
            <p:spPr>
              <a:xfrm>
                <a:off x="4825141" y="273132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Oval 472"/>
              <p:cNvSpPr>
                <a:spLocks noChangeAspect="1"/>
              </p:cNvSpPr>
              <p:nvPr/>
            </p:nvSpPr>
            <p:spPr>
              <a:xfrm>
                <a:off x="4825141" y="2795115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4" name="Oval 473"/>
              <p:cNvSpPr>
                <a:spLocks noChangeAspect="1"/>
              </p:cNvSpPr>
              <p:nvPr/>
            </p:nvSpPr>
            <p:spPr>
              <a:xfrm>
                <a:off x="4825141" y="209336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7" name="Group 196"/>
            <p:cNvGrpSpPr/>
            <p:nvPr/>
          </p:nvGrpSpPr>
          <p:grpSpPr>
            <a:xfrm>
              <a:off x="6186105" y="2093364"/>
              <a:ext cx="182884" cy="884631"/>
              <a:chOff x="4825137" y="2093364"/>
              <a:chExt cx="182884" cy="884631"/>
            </a:xfrm>
          </p:grpSpPr>
          <p:sp>
            <p:nvSpPr>
              <p:cNvPr id="459" name="Oval 458"/>
              <p:cNvSpPr>
                <a:spLocks noChangeAspect="1"/>
              </p:cNvSpPr>
              <p:nvPr/>
            </p:nvSpPr>
            <p:spPr>
              <a:xfrm>
                <a:off x="4825137" y="216779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0" name="Oval 459"/>
              <p:cNvSpPr>
                <a:spLocks noChangeAspect="1"/>
              </p:cNvSpPr>
              <p:nvPr/>
            </p:nvSpPr>
            <p:spPr>
              <a:xfrm>
                <a:off x="4825141" y="2295385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1" name="Oval 460"/>
              <p:cNvSpPr>
                <a:spLocks noChangeAspect="1"/>
              </p:cNvSpPr>
              <p:nvPr/>
            </p:nvSpPr>
            <p:spPr>
              <a:xfrm>
                <a:off x="4825141" y="239108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2" name="Oval 461"/>
              <p:cNvSpPr>
                <a:spLocks noChangeAspect="1"/>
              </p:cNvSpPr>
              <p:nvPr/>
            </p:nvSpPr>
            <p:spPr>
              <a:xfrm>
                <a:off x="4825141" y="2529301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3" name="Oval 462"/>
              <p:cNvSpPr>
                <a:spLocks noChangeAspect="1"/>
              </p:cNvSpPr>
              <p:nvPr/>
            </p:nvSpPr>
            <p:spPr>
              <a:xfrm>
                <a:off x="4825141" y="2614363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4" name="Oval 463"/>
              <p:cNvSpPr>
                <a:spLocks noChangeAspect="1"/>
              </p:cNvSpPr>
              <p:nvPr/>
            </p:nvSpPr>
            <p:spPr>
              <a:xfrm>
                <a:off x="4825141" y="273132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5" name="Oval 464"/>
              <p:cNvSpPr>
                <a:spLocks noChangeAspect="1"/>
              </p:cNvSpPr>
              <p:nvPr/>
            </p:nvSpPr>
            <p:spPr>
              <a:xfrm>
                <a:off x="4825141" y="2795115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6" name="Oval 465"/>
              <p:cNvSpPr>
                <a:spLocks noChangeAspect="1"/>
              </p:cNvSpPr>
              <p:nvPr/>
            </p:nvSpPr>
            <p:spPr>
              <a:xfrm>
                <a:off x="4825141" y="209336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>
              <a:off x="6313693" y="2093364"/>
              <a:ext cx="182884" cy="884631"/>
              <a:chOff x="4825137" y="2093364"/>
              <a:chExt cx="182884" cy="884631"/>
            </a:xfrm>
          </p:grpSpPr>
          <p:sp>
            <p:nvSpPr>
              <p:cNvPr id="451" name="Oval 450"/>
              <p:cNvSpPr>
                <a:spLocks noChangeAspect="1"/>
              </p:cNvSpPr>
              <p:nvPr/>
            </p:nvSpPr>
            <p:spPr>
              <a:xfrm>
                <a:off x="4825137" y="216779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Oval 451"/>
              <p:cNvSpPr>
                <a:spLocks noChangeAspect="1"/>
              </p:cNvSpPr>
              <p:nvPr/>
            </p:nvSpPr>
            <p:spPr>
              <a:xfrm>
                <a:off x="4825141" y="2295385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Oval 452"/>
              <p:cNvSpPr>
                <a:spLocks noChangeAspect="1"/>
              </p:cNvSpPr>
              <p:nvPr/>
            </p:nvSpPr>
            <p:spPr>
              <a:xfrm>
                <a:off x="4825141" y="239108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4" name="Oval 453"/>
              <p:cNvSpPr>
                <a:spLocks noChangeAspect="1"/>
              </p:cNvSpPr>
              <p:nvPr/>
            </p:nvSpPr>
            <p:spPr>
              <a:xfrm>
                <a:off x="4825141" y="2529301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5" name="Oval 454"/>
              <p:cNvSpPr>
                <a:spLocks noChangeAspect="1"/>
              </p:cNvSpPr>
              <p:nvPr/>
            </p:nvSpPr>
            <p:spPr>
              <a:xfrm>
                <a:off x="4825141" y="2614363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6" name="Oval 455"/>
              <p:cNvSpPr>
                <a:spLocks noChangeAspect="1"/>
              </p:cNvSpPr>
              <p:nvPr/>
            </p:nvSpPr>
            <p:spPr>
              <a:xfrm>
                <a:off x="4825141" y="273132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7" name="Oval 456"/>
              <p:cNvSpPr>
                <a:spLocks noChangeAspect="1"/>
              </p:cNvSpPr>
              <p:nvPr/>
            </p:nvSpPr>
            <p:spPr>
              <a:xfrm>
                <a:off x="4825141" y="2795115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8" name="Oval 457"/>
              <p:cNvSpPr>
                <a:spLocks noChangeAspect="1"/>
              </p:cNvSpPr>
              <p:nvPr/>
            </p:nvSpPr>
            <p:spPr>
              <a:xfrm>
                <a:off x="4825141" y="209336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9" name="Group 198"/>
            <p:cNvGrpSpPr/>
            <p:nvPr/>
          </p:nvGrpSpPr>
          <p:grpSpPr>
            <a:xfrm>
              <a:off x="6366862" y="2093364"/>
              <a:ext cx="182884" cy="884631"/>
              <a:chOff x="4825137" y="2093364"/>
              <a:chExt cx="182884" cy="884631"/>
            </a:xfrm>
          </p:grpSpPr>
          <p:sp>
            <p:nvSpPr>
              <p:cNvPr id="443" name="Oval 442"/>
              <p:cNvSpPr>
                <a:spLocks noChangeAspect="1"/>
              </p:cNvSpPr>
              <p:nvPr/>
            </p:nvSpPr>
            <p:spPr>
              <a:xfrm>
                <a:off x="4825137" y="216779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Oval 443"/>
              <p:cNvSpPr>
                <a:spLocks noChangeAspect="1"/>
              </p:cNvSpPr>
              <p:nvPr/>
            </p:nvSpPr>
            <p:spPr>
              <a:xfrm>
                <a:off x="4825141" y="2295385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Oval 444"/>
              <p:cNvSpPr>
                <a:spLocks noChangeAspect="1"/>
              </p:cNvSpPr>
              <p:nvPr/>
            </p:nvSpPr>
            <p:spPr>
              <a:xfrm>
                <a:off x="4825141" y="239108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Oval 445"/>
              <p:cNvSpPr>
                <a:spLocks noChangeAspect="1"/>
              </p:cNvSpPr>
              <p:nvPr/>
            </p:nvSpPr>
            <p:spPr>
              <a:xfrm>
                <a:off x="4825141" y="2529301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Oval 446"/>
              <p:cNvSpPr>
                <a:spLocks noChangeAspect="1"/>
              </p:cNvSpPr>
              <p:nvPr/>
            </p:nvSpPr>
            <p:spPr>
              <a:xfrm>
                <a:off x="4825141" y="2614363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Oval 447"/>
              <p:cNvSpPr>
                <a:spLocks noChangeAspect="1"/>
              </p:cNvSpPr>
              <p:nvPr/>
            </p:nvSpPr>
            <p:spPr>
              <a:xfrm>
                <a:off x="4825141" y="273132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Oval 448"/>
              <p:cNvSpPr>
                <a:spLocks noChangeAspect="1"/>
              </p:cNvSpPr>
              <p:nvPr/>
            </p:nvSpPr>
            <p:spPr>
              <a:xfrm>
                <a:off x="4825141" y="2795115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Oval 449"/>
              <p:cNvSpPr>
                <a:spLocks noChangeAspect="1"/>
              </p:cNvSpPr>
              <p:nvPr/>
            </p:nvSpPr>
            <p:spPr>
              <a:xfrm>
                <a:off x="4825141" y="209336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6494442" y="2093364"/>
              <a:ext cx="182884" cy="884631"/>
              <a:chOff x="4825137" y="2093364"/>
              <a:chExt cx="182884" cy="884631"/>
            </a:xfrm>
          </p:grpSpPr>
          <p:sp>
            <p:nvSpPr>
              <p:cNvPr id="435" name="Oval 434"/>
              <p:cNvSpPr>
                <a:spLocks noChangeAspect="1"/>
              </p:cNvSpPr>
              <p:nvPr/>
            </p:nvSpPr>
            <p:spPr>
              <a:xfrm>
                <a:off x="4825137" y="216779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Oval 435"/>
              <p:cNvSpPr>
                <a:spLocks noChangeAspect="1"/>
              </p:cNvSpPr>
              <p:nvPr/>
            </p:nvSpPr>
            <p:spPr>
              <a:xfrm>
                <a:off x="4825141" y="2295385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Oval 436"/>
              <p:cNvSpPr>
                <a:spLocks noChangeAspect="1"/>
              </p:cNvSpPr>
              <p:nvPr/>
            </p:nvSpPr>
            <p:spPr>
              <a:xfrm>
                <a:off x="4825141" y="239108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Oval 437"/>
              <p:cNvSpPr>
                <a:spLocks noChangeAspect="1"/>
              </p:cNvSpPr>
              <p:nvPr/>
            </p:nvSpPr>
            <p:spPr>
              <a:xfrm>
                <a:off x="4825141" y="2529301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Oval 438"/>
              <p:cNvSpPr>
                <a:spLocks noChangeAspect="1"/>
              </p:cNvSpPr>
              <p:nvPr/>
            </p:nvSpPr>
            <p:spPr>
              <a:xfrm>
                <a:off x="4825141" y="2614363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Oval 439"/>
              <p:cNvSpPr>
                <a:spLocks noChangeAspect="1"/>
              </p:cNvSpPr>
              <p:nvPr/>
            </p:nvSpPr>
            <p:spPr>
              <a:xfrm>
                <a:off x="4825141" y="273132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Oval 440"/>
              <p:cNvSpPr>
                <a:spLocks noChangeAspect="1"/>
              </p:cNvSpPr>
              <p:nvPr/>
            </p:nvSpPr>
            <p:spPr>
              <a:xfrm>
                <a:off x="4825141" y="2795115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Oval 441"/>
              <p:cNvSpPr>
                <a:spLocks noChangeAspect="1"/>
              </p:cNvSpPr>
              <p:nvPr/>
            </p:nvSpPr>
            <p:spPr>
              <a:xfrm>
                <a:off x="4825141" y="209336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6622038" y="2093364"/>
              <a:ext cx="182884" cy="884631"/>
              <a:chOff x="4825137" y="2093364"/>
              <a:chExt cx="182884" cy="884631"/>
            </a:xfrm>
          </p:grpSpPr>
          <p:sp>
            <p:nvSpPr>
              <p:cNvPr id="427" name="Oval 426"/>
              <p:cNvSpPr>
                <a:spLocks noChangeAspect="1"/>
              </p:cNvSpPr>
              <p:nvPr/>
            </p:nvSpPr>
            <p:spPr>
              <a:xfrm>
                <a:off x="4825137" y="216779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Oval 427"/>
              <p:cNvSpPr>
                <a:spLocks noChangeAspect="1"/>
              </p:cNvSpPr>
              <p:nvPr/>
            </p:nvSpPr>
            <p:spPr>
              <a:xfrm>
                <a:off x="4825141" y="2295385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Oval 428"/>
              <p:cNvSpPr>
                <a:spLocks noChangeAspect="1"/>
              </p:cNvSpPr>
              <p:nvPr/>
            </p:nvSpPr>
            <p:spPr>
              <a:xfrm>
                <a:off x="4825141" y="239108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Oval 429"/>
              <p:cNvSpPr>
                <a:spLocks noChangeAspect="1"/>
              </p:cNvSpPr>
              <p:nvPr/>
            </p:nvSpPr>
            <p:spPr>
              <a:xfrm>
                <a:off x="4825141" y="2529301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Oval 430"/>
              <p:cNvSpPr>
                <a:spLocks noChangeAspect="1"/>
              </p:cNvSpPr>
              <p:nvPr/>
            </p:nvSpPr>
            <p:spPr>
              <a:xfrm>
                <a:off x="4825141" y="2614363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Oval 431"/>
              <p:cNvSpPr>
                <a:spLocks noChangeAspect="1"/>
              </p:cNvSpPr>
              <p:nvPr/>
            </p:nvSpPr>
            <p:spPr>
              <a:xfrm>
                <a:off x="4825141" y="273132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Oval 432"/>
              <p:cNvSpPr>
                <a:spLocks noChangeAspect="1"/>
              </p:cNvSpPr>
              <p:nvPr/>
            </p:nvSpPr>
            <p:spPr>
              <a:xfrm>
                <a:off x="4825141" y="2795115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Oval 433"/>
              <p:cNvSpPr>
                <a:spLocks noChangeAspect="1"/>
              </p:cNvSpPr>
              <p:nvPr/>
            </p:nvSpPr>
            <p:spPr>
              <a:xfrm>
                <a:off x="4825141" y="209336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2" name="Group 201"/>
            <p:cNvGrpSpPr/>
            <p:nvPr/>
          </p:nvGrpSpPr>
          <p:grpSpPr>
            <a:xfrm>
              <a:off x="6760263" y="2093364"/>
              <a:ext cx="182884" cy="884631"/>
              <a:chOff x="4825137" y="2093364"/>
              <a:chExt cx="182884" cy="884631"/>
            </a:xfrm>
          </p:grpSpPr>
          <p:sp>
            <p:nvSpPr>
              <p:cNvPr id="419" name="Oval 418"/>
              <p:cNvSpPr>
                <a:spLocks noChangeAspect="1"/>
              </p:cNvSpPr>
              <p:nvPr/>
            </p:nvSpPr>
            <p:spPr>
              <a:xfrm>
                <a:off x="4825137" y="216779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Oval 419"/>
              <p:cNvSpPr>
                <a:spLocks noChangeAspect="1"/>
              </p:cNvSpPr>
              <p:nvPr/>
            </p:nvSpPr>
            <p:spPr>
              <a:xfrm>
                <a:off x="4825141" y="2295385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Oval 420"/>
              <p:cNvSpPr>
                <a:spLocks noChangeAspect="1"/>
              </p:cNvSpPr>
              <p:nvPr/>
            </p:nvSpPr>
            <p:spPr>
              <a:xfrm>
                <a:off x="4825141" y="239108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Oval 421"/>
              <p:cNvSpPr>
                <a:spLocks noChangeAspect="1"/>
              </p:cNvSpPr>
              <p:nvPr/>
            </p:nvSpPr>
            <p:spPr>
              <a:xfrm>
                <a:off x="4825141" y="2529301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Oval 422"/>
              <p:cNvSpPr>
                <a:spLocks noChangeAspect="1"/>
              </p:cNvSpPr>
              <p:nvPr/>
            </p:nvSpPr>
            <p:spPr>
              <a:xfrm>
                <a:off x="4825141" y="2614363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Oval 423"/>
              <p:cNvSpPr>
                <a:spLocks noChangeAspect="1"/>
              </p:cNvSpPr>
              <p:nvPr/>
            </p:nvSpPr>
            <p:spPr>
              <a:xfrm>
                <a:off x="4825141" y="273132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Oval 424"/>
              <p:cNvSpPr>
                <a:spLocks noChangeAspect="1"/>
              </p:cNvSpPr>
              <p:nvPr/>
            </p:nvSpPr>
            <p:spPr>
              <a:xfrm>
                <a:off x="4825141" y="2795115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Oval 425"/>
              <p:cNvSpPr>
                <a:spLocks noChangeAspect="1"/>
              </p:cNvSpPr>
              <p:nvPr/>
            </p:nvSpPr>
            <p:spPr>
              <a:xfrm>
                <a:off x="4825141" y="209336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3" name="Group 202"/>
            <p:cNvGrpSpPr/>
            <p:nvPr/>
          </p:nvGrpSpPr>
          <p:grpSpPr>
            <a:xfrm>
              <a:off x="6813428" y="2093364"/>
              <a:ext cx="182884" cy="884631"/>
              <a:chOff x="4825137" y="2093364"/>
              <a:chExt cx="182884" cy="884631"/>
            </a:xfrm>
          </p:grpSpPr>
          <p:sp>
            <p:nvSpPr>
              <p:cNvPr id="411" name="Oval 410"/>
              <p:cNvSpPr>
                <a:spLocks noChangeAspect="1"/>
              </p:cNvSpPr>
              <p:nvPr/>
            </p:nvSpPr>
            <p:spPr>
              <a:xfrm>
                <a:off x="4825137" y="216779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Oval 411"/>
              <p:cNvSpPr>
                <a:spLocks noChangeAspect="1"/>
              </p:cNvSpPr>
              <p:nvPr/>
            </p:nvSpPr>
            <p:spPr>
              <a:xfrm>
                <a:off x="4825141" y="2295385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Oval 412"/>
              <p:cNvSpPr>
                <a:spLocks noChangeAspect="1"/>
              </p:cNvSpPr>
              <p:nvPr/>
            </p:nvSpPr>
            <p:spPr>
              <a:xfrm>
                <a:off x="4825141" y="239108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Oval 413"/>
              <p:cNvSpPr>
                <a:spLocks noChangeAspect="1"/>
              </p:cNvSpPr>
              <p:nvPr/>
            </p:nvSpPr>
            <p:spPr>
              <a:xfrm>
                <a:off x="4825141" y="2529301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Oval 414"/>
              <p:cNvSpPr>
                <a:spLocks noChangeAspect="1"/>
              </p:cNvSpPr>
              <p:nvPr/>
            </p:nvSpPr>
            <p:spPr>
              <a:xfrm>
                <a:off x="4825141" y="2614363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Oval 415"/>
              <p:cNvSpPr>
                <a:spLocks noChangeAspect="1"/>
              </p:cNvSpPr>
              <p:nvPr/>
            </p:nvSpPr>
            <p:spPr>
              <a:xfrm>
                <a:off x="4825141" y="273132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Oval 416"/>
              <p:cNvSpPr>
                <a:spLocks noChangeAspect="1"/>
              </p:cNvSpPr>
              <p:nvPr/>
            </p:nvSpPr>
            <p:spPr>
              <a:xfrm>
                <a:off x="4825141" y="2795115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Oval 417"/>
              <p:cNvSpPr>
                <a:spLocks noChangeAspect="1"/>
              </p:cNvSpPr>
              <p:nvPr/>
            </p:nvSpPr>
            <p:spPr>
              <a:xfrm>
                <a:off x="4825141" y="209336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4" name="Group 203"/>
            <p:cNvGrpSpPr/>
            <p:nvPr/>
          </p:nvGrpSpPr>
          <p:grpSpPr>
            <a:xfrm>
              <a:off x="6919758" y="2093364"/>
              <a:ext cx="182884" cy="884631"/>
              <a:chOff x="4825137" y="2093364"/>
              <a:chExt cx="182884" cy="884631"/>
            </a:xfrm>
          </p:grpSpPr>
          <p:sp>
            <p:nvSpPr>
              <p:cNvPr id="403" name="Oval 402"/>
              <p:cNvSpPr>
                <a:spLocks noChangeAspect="1"/>
              </p:cNvSpPr>
              <p:nvPr/>
            </p:nvSpPr>
            <p:spPr>
              <a:xfrm>
                <a:off x="4825137" y="216779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Oval 403"/>
              <p:cNvSpPr>
                <a:spLocks noChangeAspect="1"/>
              </p:cNvSpPr>
              <p:nvPr/>
            </p:nvSpPr>
            <p:spPr>
              <a:xfrm>
                <a:off x="4825141" y="2295385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Oval 404"/>
              <p:cNvSpPr>
                <a:spLocks noChangeAspect="1"/>
              </p:cNvSpPr>
              <p:nvPr/>
            </p:nvSpPr>
            <p:spPr>
              <a:xfrm>
                <a:off x="4825141" y="239108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Oval 405"/>
              <p:cNvSpPr>
                <a:spLocks noChangeAspect="1"/>
              </p:cNvSpPr>
              <p:nvPr/>
            </p:nvSpPr>
            <p:spPr>
              <a:xfrm>
                <a:off x="4825141" y="2529301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Oval 406"/>
              <p:cNvSpPr>
                <a:spLocks noChangeAspect="1"/>
              </p:cNvSpPr>
              <p:nvPr/>
            </p:nvSpPr>
            <p:spPr>
              <a:xfrm>
                <a:off x="4825141" y="2614363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Oval 407"/>
              <p:cNvSpPr>
                <a:spLocks noChangeAspect="1"/>
              </p:cNvSpPr>
              <p:nvPr/>
            </p:nvSpPr>
            <p:spPr>
              <a:xfrm>
                <a:off x="4825141" y="273132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Oval 408"/>
              <p:cNvSpPr>
                <a:spLocks noChangeAspect="1"/>
              </p:cNvSpPr>
              <p:nvPr/>
            </p:nvSpPr>
            <p:spPr>
              <a:xfrm>
                <a:off x="4825141" y="2795115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Oval 409"/>
              <p:cNvSpPr>
                <a:spLocks noChangeAspect="1"/>
              </p:cNvSpPr>
              <p:nvPr/>
            </p:nvSpPr>
            <p:spPr>
              <a:xfrm>
                <a:off x="4825141" y="209336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5" name="Group 204"/>
            <p:cNvGrpSpPr/>
            <p:nvPr/>
          </p:nvGrpSpPr>
          <p:grpSpPr>
            <a:xfrm>
              <a:off x="6994185" y="2093364"/>
              <a:ext cx="182884" cy="884631"/>
              <a:chOff x="4825137" y="2093364"/>
              <a:chExt cx="182884" cy="884631"/>
            </a:xfrm>
          </p:grpSpPr>
          <p:sp>
            <p:nvSpPr>
              <p:cNvPr id="395" name="Oval 394"/>
              <p:cNvSpPr>
                <a:spLocks noChangeAspect="1"/>
              </p:cNvSpPr>
              <p:nvPr/>
            </p:nvSpPr>
            <p:spPr>
              <a:xfrm>
                <a:off x="4825137" y="216779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Oval 395"/>
              <p:cNvSpPr>
                <a:spLocks noChangeAspect="1"/>
              </p:cNvSpPr>
              <p:nvPr/>
            </p:nvSpPr>
            <p:spPr>
              <a:xfrm>
                <a:off x="4825141" y="2295385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Oval 396"/>
              <p:cNvSpPr>
                <a:spLocks noChangeAspect="1"/>
              </p:cNvSpPr>
              <p:nvPr/>
            </p:nvSpPr>
            <p:spPr>
              <a:xfrm>
                <a:off x="4825141" y="239108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Oval 397"/>
              <p:cNvSpPr>
                <a:spLocks noChangeAspect="1"/>
              </p:cNvSpPr>
              <p:nvPr/>
            </p:nvSpPr>
            <p:spPr>
              <a:xfrm>
                <a:off x="4825141" y="2529301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Oval 398"/>
              <p:cNvSpPr>
                <a:spLocks noChangeAspect="1"/>
              </p:cNvSpPr>
              <p:nvPr/>
            </p:nvSpPr>
            <p:spPr>
              <a:xfrm>
                <a:off x="4825141" y="2614363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Oval 399"/>
              <p:cNvSpPr>
                <a:spLocks noChangeAspect="1"/>
              </p:cNvSpPr>
              <p:nvPr/>
            </p:nvSpPr>
            <p:spPr>
              <a:xfrm>
                <a:off x="4825141" y="273132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Oval 400"/>
              <p:cNvSpPr>
                <a:spLocks noChangeAspect="1"/>
              </p:cNvSpPr>
              <p:nvPr/>
            </p:nvSpPr>
            <p:spPr>
              <a:xfrm>
                <a:off x="4825141" y="2795115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Oval 401"/>
              <p:cNvSpPr>
                <a:spLocks noChangeAspect="1"/>
              </p:cNvSpPr>
              <p:nvPr/>
            </p:nvSpPr>
            <p:spPr>
              <a:xfrm>
                <a:off x="4825141" y="209336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6" name="Group 205"/>
            <p:cNvGrpSpPr/>
            <p:nvPr/>
          </p:nvGrpSpPr>
          <p:grpSpPr>
            <a:xfrm>
              <a:off x="7068616" y="2093364"/>
              <a:ext cx="182884" cy="884631"/>
              <a:chOff x="4825137" y="2093364"/>
              <a:chExt cx="182884" cy="884631"/>
            </a:xfrm>
          </p:grpSpPr>
          <p:sp>
            <p:nvSpPr>
              <p:cNvPr id="387" name="Oval 386"/>
              <p:cNvSpPr>
                <a:spLocks noChangeAspect="1"/>
              </p:cNvSpPr>
              <p:nvPr/>
            </p:nvSpPr>
            <p:spPr>
              <a:xfrm>
                <a:off x="4825137" y="216779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Oval 387"/>
              <p:cNvSpPr>
                <a:spLocks noChangeAspect="1"/>
              </p:cNvSpPr>
              <p:nvPr/>
            </p:nvSpPr>
            <p:spPr>
              <a:xfrm>
                <a:off x="4825141" y="2295385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Oval 388"/>
              <p:cNvSpPr>
                <a:spLocks noChangeAspect="1"/>
              </p:cNvSpPr>
              <p:nvPr/>
            </p:nvSpPr>
            <p:spPr>
              <a:xfrm>
                <a:off x="4825141" y="239108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Oval 389"/>
              <p:cNvSpPr>
                <a:spLocks noChangeAspect="1"/>
              </p:cNvSpPr>
              <p:nvPr/>
            </p:nvSpPr>
            <p:spPr>
              <a:xfrm>
                <a:off x="4825141" y="2529301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Oval 390"/>
              <p:cNvSpPr>
                <a:spLocks noChangeAspect="1"/>
              </p:cNvSpPr>
              <p:nvPr/>
            </p:nvSpPr>
            <p:spPr>
              <a:xfrm>
                <a:off x="4825141" y="2614363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Oval 391"/>
              <p:cNvSpPr>
                <a:spLocks noChangeAspect="1"/>
              </p:cNvSpPr>
              <p:nvPr/>
            </p:nvSpPr>
            <p:spPr>
              <a:xfrm>
                <a:off x="4825141" y="273132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Oval 392"/>
              <p:cNvSpPr>
                <a:spLocks noChangeAspect="1"/>
              </p:cNvSpPr>
              <p:nvPr/>
            </p:nvSpPr>
            <p:spPr>
              <a:xfrm>
                <a:off x="4825141" y="2795115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Oval 393"/>
              <p:cNvSpPr>
                <a:spLocks noChangeAspect="1"/>
              </p:cNvSpPr>
              <p:nvPr/>
            </p:nvSpPr>
            <p:spPr>
              <a:xfrm>
                <a:off x="4825141" y="209336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7" name="Group 206"/>
            <p:cNvGrpSpPr/>
            <p:nvPr/>
          </p:nvGrpSpPr>
          <p:grpSpPr>
            <a:xfrm>
              <a:off x="7281266" y="2093364"/>
              <a:ext cx="182884" cy="884631"/>
              <a:chOff x="4825137" y="2093364"/>
              <a:chExt cx="182884" cy="884631"/>
            </a:xfrm>
          </p:grpSpPr>
          <p:sp>
            <p:nvSpPr>
              <p:cNvPr id="379" name="Oval 378"/>
              <p:cNvSpPr>
                <a:spLocks noChangeAspect="1"/>
              </p:cNvSpPr>
              <p:nvPr/>
            </p:nvSpPr>
            <p:spPr>
              <a:xfrm>
                <a:off x="4825137" y="216779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Oval 379"/>
              <p:cNvSpPr>
                <a:spLocks noChangeAspect="1"/>
              </p:cNvSpPr>
              <p:nvPr/>
            </p:nvSpPr>
            <p:spPr>
              <a:xfrm>
                <a:off x="4825141" y="2295385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Oval 380"/>
              <p:cNvSpPr>
                <a:spLocks noChangeAspect="1"/>
              </p:cNvSpPr>
              <p:nvPr/>
            </p:nvSpPr>
            <p:spPr>
              <a:xfrm>
                <a:off x="4825141" y="239108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Oval 381"/>
              <p:cNvSpPr>
                <a:spLocks noChangeAspect="1"/>
              </p:cNvSpPr>
              <p:nvPr/>
            </p:nvSpPr>
            <p:spPr>
              <a:xfrm>
                <a:off x="4825141" y="2529301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Oval 382"/>
              <p:cNvSpPr>
                <a:spLocks noChangeAspect="1"/>
              </p:cNvSpPr>
              <p:nvPr/>
            </p:nvSpPr>
            <p:spPr>
              <a:xfrm>
                <a:off x="4825141" y="2614363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Oval 383"/>
              <p:cNvSpPr>
                <a:spLocks noChangeAspect="1"/>
              </p:cNvSpPr>
              <p:nvPr/>
            </p:nvSpPr>
            <p:spPr>
              <a:xfrm>
                <a:off x="4825141" y="273132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Oval 384"/>
              <p:cNvSpPr>
                <a:spLocks noChangeAspect="1"/>
              </p:cNvSpPr>
              <p:nvPr/>
            </p:nvSpPr>
            <p:spPr>
              <a:xfrm>
                <a:off x="4825141" y="2795115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Oval 385"/>
              <p:cNvSpPr>
                <a:spLocks noChangeAspect="1"/>
              </p:cNvSpPr>
              <p:nvPr/>
            </p:nvSpPr>
            <p:spPr>
              <a:xfrm>
                <a:off x="4825141" y="209336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8" name="Group 207"/>
            <p:cNvGrpSpPr/>
            <p:nvPr/>
          </p:nvGrpSpPr>
          <p:grpSpPr>
            <a:xfrm>
              <a:off x="7164305" y="2093364"/>
              <a:ext cx="182884" cy="884631"/>
              <a:chOff x="4825137" y="2093364"/>
              <a:chExt cx="182884" cy="884631"/>
            </a:xfrm>
          </p:grpSpPr>
          <p:sp>
            <p:nvSpPr>
              <p:cNvPr id="371" name="Oval 370"/>
              <p:cNvSpPr>
                <a:spLocks noChangeAspect="1"/>
              </p:cNvSpPr>
              <p:nvPr/>
            </p:nvSpPr>
            <p:spPr>
              <a:xfrm>
                <a:off x="4825137" y="216779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Oval 371"/>
              <p:cNvSpPr>
                <a:spLocks noChangeAspect="1"/>
              </p:cNvSpPr>
              <p:nvPr/>
            </p:nvSpPr>
            <p:spPr>
              <a:xfrm>
                <a:off x="4825141" y="2295385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Oval 372"/>
              <p:cNvSpPr>
                <a:spLocks noChangeAspect="1"/>
              </p:cNvSpPr>
              <p:nvPr/>
            </p:nvSpPr>
            <p:spPr>
              <a:xfrm>
                <a:off x="4825141" y="239108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Oval 373"/>
              <p:cNvSpPr>
                <a:spLocks noChangeAspect="1"/>
              </p:cNvSpPr>
              <p:nvPr/>
            </p:nvSpPr>
            <p:spPr>
              <a:xfrm>
                <a:off x="4825141" y="2529301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Oval 374"/>
              <p:cNvSpPr>
                <a:spLocks noChangeAspect="1"/>
              </p:cNvSpPr>
              <p:nvPr/>
            </p:nvSpPr>
            <p:spPr>
              <a:xfrm>
                <a:off x="4825141" y="2614363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Oval 375"/>
              <p:cNvSpPr>
                <a:spLocks noChangeAspect="1"/>
              </p:cNvSpPr>
              <p:nvPr/>
            </p:nvSpPr>
            <p:spPr>
              <a:xfrm>
                <a:off x="4825141" y="273132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Oval 376"/>
              <p:cNvSpPr>
                <a:spLocks noChangeAspect="1"/>
              </p:cNvSpPr>
              <p:nvPr/>
            </p:nvSpPr>
            <p:spPr>
              <a:xfrm>
                <a:off x="4825141" y="2795115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Oval 377"/>
              <p:cNvSpPr>
                <a:spLocks noChangeAspect="1"/>
              </p:cNvSpPr>
              <p:nvPr/>
            </p:nvSpPr>
            <p:spPr>
              <a:xfrm>
                <a:off x="4825141" y="209336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9" name="Group 208"/>
            <p:cNvGrpSpPr/>
            <p:nvPr/>
          </p:nvGrpSpPr>
          <p:grpSpPr>
            <a:xfrm>
              <a:off x="4859095" y="2134296"/>
              <a:ext cx="301962" cy="501858"/>
              <a:chOff x="5008021" y="4832932"/>
              <a:chExt cx="301962" cy="501858"/>
            </a:xfrm>
          </p:grpSpPr>
          <p:sp>
            <p:nvSpPr>
              <p:cNvPr id="363" name="Oval 362"/>
              <p:cNvSpPr>
                <a:spLocks noChangeAspect="1"/>
              </p:cNvSpPr>
              <p:nvPr/>
            </p:nvSpPr>
            <p:spPr>
              <a:xfrm>
                <a:off x="5063304" y="4907362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Oval 363"/>
              <p:cNvSpPr>
                <a:spLocks noChangeAspect="1"/>
              </p:cNvSpPr>
              <p:nvPr/>
            </p:nvSpPr>
            <p:spPr>
              <a:xfrm>
                <a:off x="5063308" y="5034953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Oval 364"/>
              <p:cNvSpPr>
                <a:spLocks noChangeAspect="1"/>
              </p:cNvSpPr>
              <p:nvPr/>
            </p:nvSpPr>
            <p:spPr>
              <a:xfrm>
                <a:off x="5008021" y="4877156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Oval 365"/>
              <p:cNvSpPr>
                <a:spLocks noChangeAspect="1"/>
              </p:cNvSpPr>
              <p:nvPr/>
            </p:nvSpPr>
            <p:spPr>
              <a:xfrm>
                <a:off x="5008021" y="5015377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Oval 366"/>
              <p:cNvSpPr>
                <a:spLocks noChangeAspect="1"/>
              </p:cNvSpPr>
              <p:nvPr/>
            </p:nvSpPr>
            <p:spPr>
              <a:xfrm>
                <a:off x="5127103" y="5034953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Oval 367"/>
              <p:cNvSpPr>
                <a:spLocks noChangeAspect="1"/>
              </p:cNvSpPr>
              <p:nvPr/>
            </p:nvSpPr>
            <p:spPr>
              <a:xfrm>
                <a:off x="5127103" y="515191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Oval 368"/>
              <p:cNvSpPr>
                <a:spLocks noChangeAspect="1"/>
              </p:cNvSpPr>
              <p:nvPr/>
            </p:nvSpPr>
            <p:spPr>
              <a:xfrm>
                <a:off x="5086700" y="502557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Oval 369"/>
              <p:cNvSpPr>
                <a:spLocks noChangeAspect="1"/>
              </p:cNvSpPr>
              <p:nvPr/>
            </p:nvSpPr>
            <p:spPr>
              <a:xfrm>
                <a:off x="5063308" y="4832932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0" name="Group 209"/>
            <p:cNvGrpSpPr/>
            <p:nvPr/>
          </p:nvGrpSpPr>
          <p:grpSpPr>
            <a:xfrm>
              <a:off x="4825137" y="2093364"/>
              <a:ext cx="182884" cy="884631"/>
              <a:chOff x="4825137" y="2093364"/>
              <a:chExt cx="182884" cy="884631"/>
            </a:xfrm>
          </p:grpSpPr>
          <p:sp>
            <p:nvSpPr>
              <p:cNvPr id="355" name="Oval 354"/>
              <p:cNvSpPr>
                <a:spLocks noChangeAspect="1"/>
              </p:cNvSpPr>
              <p:nvPr/>
            </p:nvSpPr>
            <p:spPr>
              <a:xfrm>
                <a:off x="4825137" y="216779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Oval 355"/>
              <p:cNvSpPr>
                <a:spLocks noChangeAspect="1"/>
              </p:cNvSpPr>
              <p:nvPr/>
            </p:nvSpPr>
            <p:spPr>
              <a:xfrm>
                <a:off x="4825141" y="2295385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Oval 356"/>
              <p:cNvSpPr>
                <a:spLocks noChangeAspect="1"/>
              </p:cNvSpPr>
              <p:nvPr/>
            </p:nvSpPr>
            <p:spPr>
              <a:xfrm>
                <a:off x="4825141" y="239108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Oval 357"/>
              <p:cNvSpPr>
                <a:spLocks noChangeAspect="1"/>
              </p:cNvSpPr>
              <p:nvPr/>
            </p:nvSpPr>
            <p:spPr>
              <a:xfrm>
                <a:off x="4825141" y="2529301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Oval 358"/>
              <p:cNvSpPr>
                <a:spLocks noChangeAspect="1"/>
              </p:cNvSpPr>
              <p:nvPr/>
            </p:nvSpPr>
            <p:spPr>
              <a:xfrm>
                <a:off x="4825141" y="2614363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Oval 359"/>
              <p:cNvSpPr>
                <a:spLocks noChangeAspect="1"/>
              </p:cNvSpPr>
              <p:nvPr/>
            </p:nvSpPr>
            <p:spPr>
              <a:xfrm>
                <a:off x="4825141" y="273132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Oval 360"/>
              <p:cNvSpPr>
                <a:spLocks noChangeAspect="1"/>
              </p:cNvSpPr>
              <p:nvPr/>
            </p:nvSpPr>
            <p:spPr>
              <a:xfrm>
                <a:off x="4825141" y="2795115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Oval 361"/>
              <p:cNvSpPr>
                <a:spLocks noChangeAspect="1"/>
              </p:cNvSpPr>
              <p:nvPr/>
            </p:nvSpPr>
            <p:spPr>
              <a:xfrm>
                <a:off x="4825141" y="209336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1" name="Group 210"/>
            <p:cNvGrpSpPr/>
            <p:nvPr/>
          </p:nvGrpSpPr>
          <p:grpSpPr>
            <a:xfrm>
              <a:off x="4827348" y="2429971"/>
              <a:ext cx="301962" cy="501858"/>
              <a:chOff x="5008021" y="4832932"/>
              <a:chExt cx="301962" cy="501858"/>
            </a:xfrm>
          </p:grpSpPr>
          <p:sp>
            <p:nvSpPr>
              <p:cNvPr id="347" name="Oval 346"/>
              <p:cNvSpPr>
                <a:spLocks noChangeAspect="1"/>
              </p:cNvSpPr>
              <p:nvPr/>
            </p:nvSpPr>
            <p:spPr>
              <a:xfrm>
                <a:off x="5063304" y="4907362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Oval 347"/>
              <p:cNvSpPr>
                <a:spLocks noChangeAspect="1"/>
              </p:cNvSpPr>
              <p:nvPr/>
            </p:nvSpPr>
            <p:spPr>
              <a:xfrm>
                <a:off x="5063308" y="5034953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Oval 348"/>
              <p:cNvSpPr>
                <a:spLocks noChangeAspect="1"/>
              </p:cNvSpPr>
              <p:nvPr/>
            </p:nvSpPr>
            <p:spPr>
              <a:xfrm>
                <a:off x="5008021" y="4877156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Oval 349"/>
              <p:cNvSpPr>
                <a:spLocks noChangeAspect="1"/>
              </p:cNvSpPr>
              <p:nvPr/>
            </p:nvSpPr>
            <p:spPr>
              <a:xfrm>
                <a:off x="5008021" y="5015377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Oval 350"/>
              <p:cNvSpPr>
                <a:spLocks noChangeAspect="1"/>
              </p:cNvSpPr>
              <p:nvPr/>
            </p:nvSpPr>
            <p:spPr>
              <a:xfrm>
                <a:off x="5127103" y="5034953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Oval 351"/>
              <p:cNvSpPr>
                <a:spLocks noChangeAspect="1"/>
              </p:cNvSpPr>
              <p:nvPr/>
            </p:nvSpPr>
            <p:spPr>
              <a:xfrm>
                <a:off x="5127103" y="515191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Oval 352"/>
              <p:cNvSpPr>
                <a:spLocks noChangeAspect="1"/>
              </p:cNvSpPr>
              <p:nvPr/>
            </p:nvSpPr>
            <p:spPr>
              <a:xfrm>
                <a:off x="5086700" y="502557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Oval 353"/>
              <p:cNvSpPr>
                <a:spLocks noChangeAspect="1"/>
              </p:cNvSpPr>
              <p:nvPr/>
            </p:nvSpPr>
            <p:spPr>
              <a:xfrm>
                <a:off x="5063308" y="4832932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2" name="Group 211"/>
            <p:cNvGrpSpPr/>
            <p:nvPr/>
          </p:nvGrpSpPr>
          <p:grpSpPr>
            <a:xfrm>
              <a:off x="4986842" y="2495033"/>
              <a:ext cx="301962" cy="501858"/>
              <a:chOff x="5008021" y="4832932"/>
              <a:chExt cx="301962" cy="501858"/>
            </a:xfrm>
          </p:grpSpPr>
          <p:sp>
            <p:nvSpPr>
              <p:cNvPr id="339" name="Oval 338"/>
              <p:cNvSpPr>
                <a:spLocks noChangeAspect="1"/>
              </p:cNvSpPr>
              <p:nvPr/>
            </p:nvSpPr>
            <p:spPr>
              <a:xfrm>
                <a:off x="5063304" y="4907362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Oval 339"/>
              <p:cNvSpPr>
                <a:spLocks noChangeAspect="1"/>
              </p:cNvSpPr>
              <p:nvPr/>
            </p:nvSpPr>
            <p:spPr>
              <a:xfrm>
                <a:off x="5063308" y="5034953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Oval 340"/>
              <p:cNvSpPr>
                <a:spLocks noChangeAspect="1"/>
              </p:cNvSpPr>
              <p:nvPr/>
            </p:nvSpPr>
            <p:spPr>
              <a:xfrm>
                <a:off x="5008021" y="4877156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Oval 341"/>
              <p:cNvSpPr>
                <a:spLocks noChangeAspect="1"/>
              </p:cNvSpPr>
              <p:nvPr/>
            </p:nvSpPr>
            <p:spPr>
              <a:xfrm>
                <a:off x="5008021" y="5015377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Oval 342"/>
              <p:cNvSpPr>
                <a:spLocks noChangeAspect="1"/>
              </p:cNvSpPr>
              <p:nvPr/>
            </p:nvSpPr>
            <p:spPr>
              <a:xfrm>
                <a:off x="5127103" y="5034953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Oval 343"/>
              <p:cNvSpPr>
                <a:spLocks noChangeAspect="1"/>
              </p:cNvSpPr>
              <p:nvPr/>
            </p:nvSpPr>
            <p:spPr>
              <a:xfrm>
                <a:off x="5127103" y="515191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Oval 344"/>
              <p:cNvSpPr>
                <a:spLocks noChangeAspect="1"/>
              </p:cNvSpPr>
              <p:nvPr/>
            </p:nvSpPr>
            <p:spPr>
              <a:xfrm>
                <a:off x="5086700" y="502557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Oval 345"/>
              <p:cNvSpPr>
                <a:spLocks noChangeAspect="1"/>
              </p:cNvSpPr>
              <p:nvPr/>
            </p:nvSpPr>
            <p:spPr>
              <a:xfrm>
                <a:off x="5063308" y="4832932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3" name="Group 212"/>
            <p:cNvGrpSpPr/>
            <p:nvPr/>
          </p:nvGrpSpPr>
          <p:grpSpPr>
            <a:xfrm>
              <a:off x="7124439" y="2142888"/>
              <a:ext cx="301962" cy="501858"/>
              <a:chOff x="5008021" y="4832932"/>
              <a:chExt cx="301962" cy="501858"/>
            </a:xfrm>
          </p:grpSpPr>
          <p:sp>
            <p:nvSpPr>
              <p:cNvPr id="331" name="Oval 330"/>
              <p:cNvSpPr>
                <a:spLocks noChangeAspect="1"/>
              </p:cNvSpPr>
              <p:nvPr/>
            </p:nvSpPr>
            <p:spPr>
              <a:xfrm>
                <a:off x="5063304" y="4907362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Oval 331"/>
              <p:cNvSpPr>
                <a:spLocks noChangeAspect="1"/>
              </p:cNvSpPr>
              <p:nvPr/>
            </p:nvSpPr>
            <p:spPr>
              <a:xfrm>
                <a:off x="5063308" y="5034953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Oval 332"/>
              <p:cNvSpPr>
                <a:spLocks noChangeAspect="1"/>
              </p:cNvSpPr>
              <p:nvPr/>
            </p:nvSpPr>
            <p:spPr>
              <a:xfrm>
                <a:off x="5008021" y="4877156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Oval 333"/>
              <p:cNvSpPr>
                <a:spLocks noChangeAspect="1"/>
              </p:cNvSpPr>
              <p:nvPr/>
            </p:nvSpPr>
            <p:spPr>
              <a:xfrm>
                <a:off x="5008021" y="5015377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Oval 334"/>
              <p:cNvSpPr>
                <a:spLocks noChangeAspect="1"/>
              </p:cNvSpPr>
              <p:nvPr/>
            </p:nvSpPr>
            <p:spPr>
              <a:xfrm>
                <a:off x="5127103" y="5034953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Oval 335"/>
              <p:cNvSpPr>
                <a:spLocks noChangeAspect="1"/>
              </p:cNvSpPr>
              <p:nvPr/>
            </p:nvSpPr>
            <p:spPr>
              <a:xfrm>
                <a:off x="5127103" y="515191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Oval 336"/>
              <p:cNvSpPr>
                <a:spLocks noChangeAspect="1"/>
              </p:cNvSpPr>
              <p:nvPr/>
            </p:nvSpPr>
            <p:spPr>
              <a:xfrm>
                <a:off x="5086700" y="502557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Oval 337"/>
              <p:cNvSpPr>
                <a:spLocks noChangeAspect="1"/>
              </p:cNvSpPr>
              <p:nvPr/>
            </p:nvSpPr>
            <p:spPr>
              <a:xfrm>
                <a:off x="5063308" y="4832932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4" name="Group 213"/>
            <p:cNvGrpSpPr/>
            <p:nvPr/>
          </p:nvGrpSpPr>
          <p:grpSpPr>
            <a:xfrm>
              <a:off x="7115402" y="2389304"/>
              <a:ext cx="301962" cy="501858"/>
              <a:chOff x="5008021" y="4832932"/>
              <a:chExt cx="301962" cy="501858"/>
            </a:xfrm>
          </p:grpSpPr>
          <p:sp>
            <p:nvSpPr>
              <p:cNvPr id="323" name="Oval 322"/>
              <p:cNvSpPr>
                <a:spLocks noChangeAspect="1"/>
              </p:cNvSpPr>
              <p:nvPr/>
            </p:nvSpPr>
            <p:spPr>
              <a:xfrm>
                <a:off x="5063304" y="4907362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Oval 323"/>
              <p:cNvSpPr>
                <a:spLocks noChangeAspect="1"/>
              </p:cNvSpPr>
              <p:nvPr/>
            </p:nvSpPr>
            <p:spPr>
              <a:xfrm>
                <a:off x="5063308" y="5034953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Oval 324"/>
              <p:cNvSpPr>
                <a:spLocks noChangeAspect="1"/>
              </p:cNvSpPr>
              <p:nvPr/>
            </p:nvSpPr>
            <p:spPr>
              <a:xfrm>
                <a:off x="5008021" y="4877156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Oval 325"/>
              <p:cNvSpPr>
                <a:spLocks noChangeAspect="1"/>
              </p:cNvSpPr>
              <p:nvPr/>
            </p:nvSpPr>
            <p:spPr>
              <a:xfrm>
                <a:off x="5008021" y="5015377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Oval 326"/>
              <p:cNvSpPr>
                <a:spLocks noChangeAspect="1"/>
              </p:cNvSpPr>
              <p:nvPr/>
            </p:nvSpPr>
            <p:spPr>
              <a:xfrm>
                <a:off x="5127103" y="5034953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Oval 327"/>
              <p:cNvSpPr>
                <a:spLocks noChangeAspect="1"/>
              </p:cNvSpPr>
              <p:nvPr/>
            </p:nvSpPr>
            <p:spPr>
              <a:xfrm>
                <a:off x="5127103" y="515191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Oval 328"/>
              <p:cNvSpPr>
                <a:spLocks noChangeAspect="1"/>
              </p:cNvSpPr>
              <p:nvPr/>
            </p:nvSpPr>
            <p:spPr>
              <a:xfrm>
                <a:off x="5086700" y="502557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Oval 329"/>
              <p:cNvSpPr>
                <a:spLocks noChangeAspect="1"/>
              </p:cNvSpPr>
              <p:nvPr/>
            </p:nvSpPr>
            <p:spPr>
              <a:xfrm>
                <a:off x="5063308" y="4832932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5" name="Group 214"/>
            <p:cNvGrpSpPr/>
            <p:nvPr/>
          </p:nvGrpSpPr>
          <p:grpSpPr>
            <a:xfrm>
              <a:off x="7049480" y="2482998"/>
              <a:ext cx="301962" cy="501858"/>
              <a:chOff x="5008021" y="4832932"/>
              <a:chExt cx="301962" cy="501858"/>
            </a:xfrm>
          </p:grpSpPr>
          <p:sp>
            <p:nvSpPr>
              <p:cNvPr id="315" name="Oval 314"/>
              <p:cNvSpPr>
                <a:spLocks noChangeAspect="1"/>
              </p:cNvSpPr>
              <p:nvPr/>
            </p:nvSpPr>
            <p:spPr>
              <a:xfrm>
                <a:off x="5063304" y="4907362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Oval 315"/>
              <p:cNvSpPr>
                <a:spLocks noChangeAspect="1"/>
              </p:cNvSpPr>
              <p:nvPr/>
            </p:nvSpPr>
            <p:spPr>
              <a:xfrm>
                <a:off x="5063308" y="5034953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Oval 316"/>
              <p:cNvSpPr>
                <a:spLocks noChangeAspect="1"/>
              </p:cNvSpPr>
              <p:nvPr/>
            </p:nvSpPr>
            <p:spPr>
              <a:xfrm>
                <a:off x="5008021" y="4877156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Oval 317"/>
              <p:cNvSpPr>
                <a:spLocks noChangeAspect="1"/>
              </p:cNvSpPr>
              <p:nvPr/>
            </p:nvSpPr>
            <p:spPr>
              <a:xfrm>
                <a:off x="5008021" y="5015377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Oval 318"/>
              <p:cNvSpPr>
                <a:spLocks noChangeAspect="1"/>
              </p:cNvSpPr>
              <p:nvPr/>
            </p:nvSpPr>
            <p:spPr>
              <a:xfrm>
                <a:off x="5127103" y="5034953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Oval 319"/>
              <p:cNvSpPr>
                <a:spLocks noChangeAspect="1"/>
              </p:cNvSpPr>
              <p:nvPr/>
            </p:nvSpPr>
            <p:spPr>
              <a:xfrm>
                <a:off x="5127103" y="515191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Oval 320"/>
              <p:cNvSpPr>
                <a:spLocks noChangeAspect="1"/>
              </p:cNvSpPr>
              <p:nvPr/>
            </p:nvSpPr>
            <p:spPr>
              <a:xfrm>
                <a:off x="5086700" y="502557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Oval 321"/>
              <p:cNvSpPr>
                <a:spLocks noChangeAspect="1"/>
              </p:cNvSpPr>
              <p:nvPr/>
            </p:nvSpPr>
            <p:spPr>
              <a:xfrm>
                <a:off x="5063308" y="4832932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6" name="Group 215"/>
            <p:cNvGrpSpPr/>
            <p:nvPr/>
          </p:nvGrpSpPr>
          <p:grpSpPr>
            <a:xfrm>
              <a:off x="7124439" y="2174142"/>
              <a:ext cx="301962" cy="501858"/>
              <a:chOff x="5008021" y="4832932"/>
              <a:chExt cx="301962" cy="501858"/>
            </a:xfrm>
          </p:grpSpPr>
          <p:sp>
            <p:nvSpPr>
              <p:cNvPr id="307" name="Oval 306"/>
              <p:cNvSpPr>
                <a:spLocks noChangeAspect="1"/>
              </p:cNvSpPr>
              <p:nvPr/>
            </p:nvSpPr>
            <p:spPr>
              <a:xfrm>
                <a:off x="5063304" y="4907362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Oval 307"/>
              <p:cNvSpPr>
                <a:spLocks noChangeAspect="1"/>
              </p:cNvSpPr>
              <p:nvPr/>
            </p:nvSpPr>
            <p:spPr>
              <a:xfrm>
                <a:off x="5063308" y="5034953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Oval 308"/>
              <p:cNvSpPr>
                <a:spLocks noChangeAspect="1"/>
              </p:cNvSpPr>
              <p:nvPr/>
            </p:nvSpPr>
            <p:spPr>
              <a:xfrm>
                <a:off x="5008021" y="4877156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Oval 309"/>
              <p:cNvSpPr>
                <a:spLocks noChangeAspect="1"/>
              </p:cNvSpPr>
              <p:nvPr/>
            </p:nvSpPr>
            <p:spPr>
              <a:xfrm>
                <a:off x="5008021" y="5015377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Oval 310"/>
              <p:cNvSpPr>
                <a:spLocks noChangeAspect="1"/>
              </p:cNvSpPr>
              <p:nvPr/>
            </p:nvSpPr>
            <p:spPr>
              <a:xfrm>
                <a:off x="5127103" y="5034953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Oval 311"/>
              <p:cNvSpPr>
                <a:spLocks noChangeAspect="1"/>
              </p:cNvSpPr>
              <p:nvPr/>
            </p:nvSpPr>
            <p:spPr>
              <a:xfrm>
                <a:off x="5127103" y="515191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Oval 312"/>
              <p:cNvSpPr>
                <a:spLocks noChangeAspect="1"/>
              </p:cNvSpPr>
              <p:nvPr/>
            </p:nvSpPr>
            <p:spPr>
              <a:xfrm>
                <a:off x="5086700" y="502557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Oval 313"/>
              <p:cNvSpPr>
                <a:spLocks noChangeAspect="1"/>
              </p:cNvSpPr>
              <p:nvPr/>
            </p:nvSpPr>
            <p:spPr>
              <a:xfrm>
                <a:off x="5063308" y="4832932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7" name="Group 216"/>
            <p:cNvGrpSpPr/>
            <p:nvPr/>
          </p:nvGrpSpPr>
          <p:grpSpPr>
            <a:xfrm>
              <a:off x="4837975" y="2164310"/>
              <a:ext cx="301962" cy="501858"/>
              <a:chOff x="5008021" y="4832932"/>
              <a:chExt cx="301962" cy="501858"/>
            </a:xfrm>
          </p:grpSpPr>
          <p:sp>
            <p:nvSpPr>
              <p:cNvPr id="299" name="Oval 298"/>
              <p:cNvSpPr>
                <a:spLocks noChangeAspect="1"/>
              </p:cNvSpPr>
              <p:nvPr/>
            </p:nvSpPr>
            <p:spPr>
              <a:xfrm>
                <a:off x="5063304" y="4907362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Oval 299"/>
              <p:cNvSpPr>
                <a:spLocks noChangeAspect="1"/>
              </p:cNvSpPr>
              <p:nvPr/>
            </p:nvSpPr>
            <p:spPr>
              <a:xfrm>
                <a:off x="5063308" y="5034953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Oval 300"/>
              <p:cNvSpPr>
                <a:spLocks noChangeAspect="1"/>
              </p:cNvSpPr>
              <p:nvPr/>
            </p:nvSpPr>
            <p:spPr>
              <a:xfrm>
                <a:off x="5008021" y="4877156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Oval 301"/>
              <p:cNvSpPr>
                <a:spLocks noChangeAspect="1"/>
              </p:cNvSpPr>
              <p:nvPr/>
            </p:nvSpPr>
            <p:spPr>
              <a:xfrm>
                <a:off x="5008021" y="5015377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Oval 302"/>
              <p:cNvSpPr>
                <a:spLocks noChangeAspect="1"/>
              </p:cNvSpPr>
              <p:nvPr/>
            </p:nvSpPr>
            <p:spPr>
              <a:xfrm>
                <a:off x="5127103" y="5034953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Oval 303"/>
              <p:cNvSpPr>
                <a:spLocks noChangeAspect="1"/>
              </p:cNvSpPr>
              <p:nvPr/>
            </p:nvSpPr>
            <p:spPr>
              <a:xfrm>
                <a:off x="5127103" y="515191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Oval 304"/>
              <p:cNvSpPr>
                <a:spLocks noChangeAspect="1"/>
              </p:cNvSpPr>
              <p:nvPr/>
            </p:nvSpPr>
            <p:spPr>
              <a:xfrm>
                <a:off x="5086700" y="502557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Oval 305"/>
              <p:cNvSpPr>
                <a:spLocks noChangeAspect="1"/>
              </p:cNvSpPr>
              <p:nvPr/>
            </p:nvSpPr>
            <p:spPr>
              <a:xfrm>
                <a:off x="5063308" y="4832932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8" name="Group 217"/>
            <p:cNvGrpSpPr/>
            <p:nvPr/>
          </p:nvGrpSpPr>
          <p:grpSpPr>
            <a:xfrm>
              <a:off x="4901696" y="2525968"/>
              <a:ext cx="301962" cy="501858"/>
              <a:chOff x="5008021" y="4832932"/>
              <a:chExt cx="301962" cy="501858"/>
            </a:xfrm>
          </p:grpSpPr>
          <p:sp>
            <p:nvSpPr>
              <p:cNvPr id="291" name="Oval 290"/>
              <p:cNvSpPr>
                <a:spLocks noChangeAspect="1"/>
              </p:cNvSpPr>
              <p:nvPr/>
            </p:nvSpPr>
            <p:spPr>
              <a:xfrm>
                <a:off x="5063304" y="4907362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Oval 291"/>
              <p:cNvSpPr>
                <a:spLocks noChangeAspect="1"/>
              </p:cNvSpPr>
              <p:nvPr/>
            </p:nvSpPr>
            <p:spPr>
              <a:xfrm>
                <a:off x="5063308" y="5034953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Oval 292"/>
              <p:cNvSpPr>
                <a:spLocks noChangeAspect="1"/>
              </p:cNvSpPr>
              <p:nvPr/>
            </p:nvSpPr>
            <p:spPr>
              <a:xfrm>
                <a:off x="5008021" y="4877156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Oval 293"/>
              <p:cNvSpPr>
                <a:spLocks noChangeAspect="1"/>
              </p:cNvSpPr>
              <p:nvPr/>
            </p:nvSpPr>
            <p:spPr>
              <a:xfrm>
                <a:off x="5008021" y="5015377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Oval 294"/>
              <p:cNvSpPr>
                <a:spLocks noChangeAspect="1"/>
              </p:cNvSpPr>
              <p:nvPr/>
            </p:nvSpPr>
            <p:spPr>
              <a:xfrm>
                <a:off x="5127103" y="5034953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Oval 295"/>
              <p:cNvSpPr>
                <a:spLocks noChangeAspect="1"/>
              </p:cNvSpPr>
              <p:nvPr/>
            </p:nvSpPr>
            <p:spPr>
              <a:xfrm>
                <a:off x="5127103" y="515191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Oval 296"/>
              <p:cNvSpPr>
                <a:spLocks noChangeAspect="1"/>
              </p:cNvSpPr>
              <p:nvPr/>
            </p:nvSpPr>
            <p:spPr>
              <a:xfrm>
                <a:off x="5086700" y="502557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Oval 297"/>
              <p:cNvSpPr>
                <a:spLocks noChangeAspect="1"/>
              </p:cNvSpPr>
              <p:nvPr/>
            </p:nvSpPr>
            <p:spPr>
              <a:xfrm>
                <a:off x="5063308" y="4832932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9" name="Group 218"/>
            <p:cNvGrpSpPr/>
            <p:nvPr/>
          </p:nvGrpSpPr>
          <p:grpSpPr>
            <a:xfrm rot="16200000">
              <a:off x="5263428" y="2525543"/>
              <a:ext cx="301962" cy="501858"/>
              <a:chOff x="5008021" y="4832932"/>
              <a:chExt cx="301962" cy="501858"/>
            </a:xfrm>
          </p:grpSpPr>
          <p:sp>
            <p:nvSpPr>
              <p:cNvPr id="283" name="Oval 282"/>
              <p:cNvSpPr>
                <a:spLocks noChangeAspect="1"/>
              </p:cNvSpPr>
              <p:nvPr/>
            </p:nvSpPr>
            <p:spPr>
              <a:xfrm>
                <a:off x="5063304" y="4907362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Oval 283"/>
              <p:cNvSpPr>
                <a:spLocks noChangeAspect="1"/>
              </p:cNvSpPr>
              <p:nvPr/>
            </p:nvSpPr>
            <p:spPr>
              <a:xfrm>
                <a:off x="5063308" y="5034953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Oval 284"/>
              <p:cNvSpPr>
                <a:spLocks noChangeAspect="1"/>
              </p:cNvSpPr>
              <p:nvPr/>
            </p:nvSpPr>
            <p:spPr>
              <a:xfrm>
                <a:off x="5008021" y="4877156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Oval 285"/>
              <p:cNvSpPr>
                <a:spLocks noChangeAspect="1"/>
              </p:cNvSpPr>
              <p:nvPr/>
            </p:nvSpPr>
            <p:spPr>
              <a:xfrm>
                <a:off x="5008021" y="5015377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Oval 286"/>
              <p:cNvSpPr>
                <a:spLocks noChangeAspect="1"/>
              </p:cNvSpPr>
              <p:nvPr/>
            </p:nvSpPr>
            <p:spPr>
              <a:xfrm>
                <a:off x="5127103" y="5034953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Oval 287"/>
              <p:cNvSpPr>
                <a:spLocks noChangeAspect="1"/>
              </p:cNvSpPr>
              <p:nvPr/>
            </p:nvSpPr>
            <p:spPr>
              <a:xfrm>
                <a:off x="5127103" y="515191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Oval 288"/>
              <p:cNvSpPr>
                <a:spLocks noChangeAspect="1"/>
              </p:cNvSpPr>
              <p:nvPr/>
            </p:nvSpPr>
            <p:spPr>
              <a:xfrm>
                <a:off x="5086700" y="502557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/>
              <p:cNvSpPr>
                <a:spLocks noChangeAspect="1"/>
              </p:cNvSpPr>
              <p:nvPr/>
            </p:nvSpPr>
            <p:spPr>
              <a:xfrm>
                <a:off x="5063308" y="4832932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0" name="Group 219"/>
            <p:cNvGrpSpPr/>
            <p:nvPr/>
          </p:nvGrpSpPr>
          <p:grpSpPr>
            <a:xfrm rot="16200000">
              <a:off x="5520372" y="2576825"/>
              <a:ext cx="301962" cy="501858"/>
              <a:chOff x="5008021" y="4832932"/>
              <a:chExt cx="301962" cy="501858"/>
            </a:xfrm>
          </p:grpSpPr>
          <p:sp>
            <p:nvSpPr>
              <p:cNvPr id="275" name="Oval 274"/>
              <p:cNvSpPr>
                <a:spLocks noChangeAspect="1"/>
              </p:cNvSpPr>
              <p:nvPr/>
            </p:nvSpPr>
            <p:spPr>
              <a:xfrm>
                <a:off x="5063304" y="4907362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Oval 275"/>
              <p:cNvSpPr>
                <a:spLocks noChangeAspect="1"/>
              </p:cNvSpPr>
              <p:nvPr/>
            </p:nvSpPr>
            <p:spPr>
              <a:xfrm>
                <a:off x="5063308" y="5034953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Oval 276"/>
              <p:cNvSpPr>
                <a:spLocks noChangeAspect="1"/>
              </p:cNvSpPr>
              <p:nvPr/>
            </p:nvSpPr>
            <p:spPr>
              <a:xfrm>
                <a:off x="5008021" y="4877156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Oval 277"/>
              <p:cNvSpPr>
                <a:spLocks noChangeAspect="1"/>
              </p:cNvSpPr>
              <p:nvPr/>
            </p:nvSpPr>
            <p:spPr>
              <a:xfrm>
                <a:off x="5008021" y="5015377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Oval 278"/>
              <p:cNvSpPr>
                <a:spLocks noChangeAspect="1"/>
              </p:cNvSpPr>
              <p:nvPr/>
            </p:nvSpPr>
            <p:spPr>
              <a:xfrm>
                <a:off x="5127103" y="5034953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Oval 279"/>
              <p:cNvSpPr>
                <a:spLocks noChangeAspect="1"/>
              </p:cNvSpPr>
              <p:nvPr/>
            </p:nvSpPr>
            <p:spPr>
              <a:xfrm>
                <a:off x="5127103" y="515191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Oval 280"/>
              <p:cNvSpPr>
                <a:spLocks noChangeAspect="1"/>
              </p:cNvSpPr>
              <p:nvPr/>
            </p:nvSpPr>
            <p:spPr>
              <a:xfrm>
                <a:off x="5086700" y="502557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Oval 281"/>
              <p:cNvSpPr>
                <a:spLocks noChangeAspect="1"/>
              </p:cNvSpPr>
              <p:nvPr/>
            </p:nvSpPr>
            <p:spPr>
              <a:xfrm>
                <a:off x="5063308" y="4832932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1" name="Group 220"/>
            <p:cNvGrpSpPr/>
            <p:nvPr/>
          </p:nvGrpSpPr>
          <p:grpSpPr>
            <a:xfrm rot="16200000">
              <a:off x="6783650" y="2493919"/>
              <a:ext cx="301962" cy="501858"/>
              <a:chOff x="5008021" y="4832932"/>
              <a:chExt cx="301962" cy="501858"/>
            </a:xfrm>
          </p:grpSpPr>
          <p:sp>
            <p:nvSpPr>
              <p:cNvPr id="267" name="Oval 266"/>
              <p:cNvSpPr>
                <a:spLocks noChangeAspect="1"/>
              </p:cNvSpPr>
              <p:nvPr/>
            </p:nvSpPr>
            <p:spPr>
              <a:xfrm>
                <a:off x="5063304" y="4907362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Oval 267"/>
              <p:cNvSpPr>
                <a:spLocks noChangeAspect="1"/>
              </p:cNvSpPr>
              <p:nvPr/>
            </p:nvSpPr>
            <p:spPr>
              <a:xfrm>
                <a:off x="5063308" y="5034953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Oval 268"/>
              <p:cNvSpPr>
                <a:spLocks noChangeAspect="1"/>
              </p:cNvSpPr>
              <p:nvPr/>
            </p:nvSpPr>
            <p:spPr>
              <a:xfrm>
                <a:off x="5008021" y="4877156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Oval 269"/>
              <p:cNvSpPr>
                <a:spLocks noChangeAspect="1"/>
              </p:cNvSpPr>
              <p:nvPr/>
            </p:nvSpPr>
            <p:spPr>
              <a:xfrm>
                <a:off x="5008021" y="5015377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Oval 270"/>
              <p:cNvSpPr>
                <a:spLocks noChangeAspect="1"/>
              </p:cNvSpPr>
              <p:nvPr/>
            </p:nvSpPr>
            <p:spPr>
              <a:xfrm>
                <a:off x="5127103" y="5034953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Oval 271"/>
              <p:cNvSpPr>
                <a:spLocks noChangeAspect="1"/>
              </p:cNvSpPr>
              <p:nvPr/>
            </p:nvSpPr>
            <p:spPr>
              <a:xfrm>
                <a:off x="5127103" y="515191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/>
              <p:cNvSpPr>
                <a:spLocks noChangeAspect="1"/>
              </p:cNvSpPr>
              <p:nvPr/>
            </p:nvSpPr>
            <p:spPr>
              <a:xfrm>
                <a:off x="5086700" y="502557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Oval 273"/>
              <p:cNvSpPr>
                <a:spLocks noChangeAspect="1"/>
              </p:cNvSpPr>
              <p:nvPr/>
            </p:nvSpPr>
            <p:spPr>
              <a:xfrm>
                <a:off x="5063308" y="4832932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2" name="Group 221"/>
            <p:cNvGrpSpPr/>
            <p:nvPr/>
          </p:nvGrpSpPr>
          <p:grpSpPr>
            <a:xfrm rot="16200000">
              <a:off x="6592264" y="2546557"/>
              <a:ext cx="301962" cy="501858"/>
              <a:chOff x="5008021" y="4832932"/>
              <a:chExt cx="301962" cy="501858"/>
            </a:xfrm>
          </p:grpSpPr>
          <p:sp>
            <p:nvSpPr>
              <p:cNvPr id="259" name="Oval 258"/>
              <p:cNvSpPr>
                <a:spLocks noChangeAspect="1"/>
              </p:cNvSpPr>
              <p:nvPr/>
            </p:nvSpPr>
            <p:spPr>
              <a:xfrm>
                <a:off x="5063304" y="4907362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Oval 259"/>
              <p:cNvSpPr>
                <a:spLocks noChangeAspect="1"/>
              </p:cNvSpPr>
              <p:nvPr/>
            </p:nvSpPr>
            <p:spPr>
              <a:xfrm>
                <a:off x="5063308" y="5034953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Oval 260"/>
              <p:cNvSpPr>
                <a:spLocks noChangeAspect="1"/>
              </p:cNvSpPr>
              <p:nvPr/>
            </p:nvSpPr>
            <p:spPr>
              <a:xfrm>
                <a:off x="5008021" y="4877156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/>
              <p:cNvSpPr>
                <a:spLocks noChangeAspect="1"/>
              </p:cNvSpPr>
              <p:nvPr/>
            </p:nvSpPr>
            <p:spPr>
              <a:xfrm>
                <a:off x="5008021" y="5015377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/>
              <p:cNvSpPr>
                <a:spLocks noChangeAspect="1"/>
              </p:cNvSpPr>
              <p:nvPr/>
            </p:nvSpPr>
            <p:spPr>
              <a:xfrm>
                <a:off x="5127103" y="5034953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/>
              <p:cNvSpPr>
                <a:spLocks noChangeAspect="1"/>
              </p:cNvSpPr>
              <p:nvPr/>
            </p:nvSpPr>
            <p:spPr>
              <a:xfrm>
                <a:off x="5127103" y="515191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Oval 264"/>
              <p:cNvSpPr>
                <a:spLocks noChangeAspect="1"/>
              </p:cNvSpPr>
              <p:nvPr/>
            </p:nvSpPr>
            <p:spPr>
              <a:xfrm>
                <a:off x="5086700" y="502557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Oval 265"/>
              <p:cNvSpPr>
                <a:spLocks noChangeAspect="1"/>
              </p:cNvSpPr>
              <p:nvPr/>
            </p:nvSpPr>
            <p:spPr>
              <a:xfrm>
                <a:off x="5063308" y="4832932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3" name="Group 222"/>
            <p:cNvGrpSpPr/>
            <p:nvPr/>
          </p:nvGrpSpPr>
          <p:grpSpPr>
            <a:xfrm rot="18826410">
              <a:off x="5178839" y="2408304"/>
              <a:ext cx="301962" cy="501858"/>
              <a:chOff x="5008021" y="4832932"/>
              <a:chExt cx="301962" cy="501858"/>
            </a:xfrm>
          </p:grpSpPr>
          <p:sp>
            <p:nvSpPr>
              <p:cNvPr id="251" name="Oval 250"/>
              <p:cNvSpPr>
                <a:spLocks noChangeAspect="1"/>
              </p:cNvSpPr>
              <p:nvPr/>
            </p:nvSpPr>
            <p:spPr>
              <a:xfrm>
                <a:off x="5063304" y="4907362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Oval 251"/>
              <p:cNvSpPr>
                <a:spLocks noChangeAspect="1"/>
              </p:cNvSpPr>
              <p:nvPr/>
            </p:nvSpPr>
            <p:spPr>
              <a:xfrm>
                <a:off x="5063308" y="5034953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Oval 252"/>
              <p:cNvSpPr>
                <a:spLocks noChangeAspect="1"/>
              </p:cNvSpPr>
              <p:nvPr/>
            </p:nvSpPr>
            <p:spPr>
              <a:xfrm>
                <a:off x="5008021" y="4877156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Oval 253"/>
              <p:cNvSpPr>
                <a:spLocks noChangeAspect="1"/>
              </p:cNvSpPr>
              <p:nvPr/>
            </p:nvSpPr>
            <p:spPr>
              <a:xfrm>
                <a:off x="5008021" y="5015377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Oval 254"/>
              <p:cNvSpPr>
                <a:spLocks noChangeAspect="1"/>
              </p:cNvSpPr>
              <p:nvPr/>
            </p:nvSpPr>
            <p:spPr>
              <a:xfrm>
                <a:off x="5127103" y="5034953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Oval 255"/>
              <p:cNvSpPr>
                <a:spLocks noChangeAspect="1"/>
              </p:cNvSpPr>
              <p:nvPr/>
            </p:nvSpPr>
            <p:spPr>
              <a:xfrm>
                <a:off x="5127103" y="515191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Oval 256"/>
              <p:cNvSpPr>
                <a:spLocks noChangeAspect="1"/>
              </p:cNvSpPr>
              <p:nvPr/>
            </p:nvSpPr>
            <p:spPr>
              <a:xfrm>
                <a:off x="5086700" y="502557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/>
              <p:cNvSpPr>
                <a:spLocks noChangeAspect="1"/>
              </p:cNvSpPr>
              <p:nvPr/>
            </p:nvSpPr>
            <p:spPr>
              <a:xfrm>
                <a:off x="5063308" y="4832932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4" name="Group 223"/>
            <p:cNvGrpSpPr/>
            <p:nvPr/>
          </p:nvGrpSpPr>
          <p:grpSpPr>
            <a:xfrm rot="16200000">
              <a:off x="5678033" y="2557442"/>
              <a:ext cx="301962" cy="501858"/>
              <a:chOff x="5008021" y="4832932"/>
              <a:chExt cx="301962" cy="501858"/>
            </a:xfrm>
          </p:grpSpPr>
          <p:sp>
            <p:nvSpPr>
              <p:cNvPr id="243" name="Oval 242"/>
              <p:cNvSpPr>
                <a:spLocks noChangeAspect="1"/>
              </p:cNvSpPr>
              <p:nvPr/>
            </p:nvSpPr>
            <p:spPr>
              <a:xfrm>
                <a:off x="5063304" y="4907362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Oval 243"/>
              <p:cNvSpPr>
                <a:spLocks noChangeAspect="1"/>
              </p:cNvSpPr>
              <p:nvPr/>
            </p:nvSpPr>
            <p:spPr>
              <a:xfrm>
                <a:off x="5063308" y="5034953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Oval 244"/>
              <p:cNvSpPr>
                <a:spLocks noChangeAspect="1"/>
              </p:cNvSpPr>
              <p:nvPr/>
            </p:nvSpPr>
            <p:spPr>
              <a:xfrm>
                <a:off x="5008021" y="4877156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Oval 245"/>
              <p:cNvSpPr>
                <a:spLocks noChangeAspect="1"/>
              </p:cNvSpPr>
              <p:nvPr/>
            </p:nvSpPr>
            <p:spPr>
              <a:xfrm>
                <a:off x="5008021" y="5015377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Oval 246"/>
              <p:cNvSpPr>
                <a:spLocks noChangeAspect="1"/>
              </p:cNvSpPr>
              <p:nvPr/>
            </p:nvSpPr>
            <p:spPr>
              <a:xfrm>
                <a:off x="5127103" y="5034953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/>
              <p:cNvSpPr>
                <a:spLocks noChangeAspect="1"/>
              </p:cNvSpPr>
              <p:nvPr/>
            </p:nvSpPr>
            <p:spPr>
              <a:xfrm>
                <a:off x="5127103" y="515191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Oval 248"/>
              <p:cNvSpPr>
                <a:spLocks noChangeAspect="1"/>
              </p:cNvSpPr>
              <p:nvPr/>
            </p:nvSpPr>
            <p:spPr>
              <a:xfrm>
                <a:off x="5086700" y="502557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/>
              <p:cNvSpPr>
                <a:spLocks noChangeAspect="1"/>
              </p:cNvSpPr>
              <p:nvPr/>
            </p:nvSpPr>
            <p:spPr>
              <a:xfrm>
                <a:off x="5063308" y="4832932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5" name="Group 224"/>
            <p:cNvGrpSpPr/>
            <p:nvPr/>
          </p:nvGrpSpPr>
          <p:grpSpPr>
            <a:xfrm rot="19103594">
              <a:off x="5019302" y="2192620"/>
              <a:ext cx="301962" cy="501858"/>
              <a:chOff x="5008021" y="4832932"/>
              <a:chExt cx="301962" cy="501858"/>
            </a:xfrm>
          </p:grpSpPr>
          <p:sp>
            <p:nvSpPr>
              <p:cNvPr id="235" name="Oval 234"/>
              <p:cNvSpPr>
                <a:spLocks noChangeAspect="1"/>
              </p:cNvSpPr>
              <p:nvPr/>
            </p:nvSpPr>
            <p:spPr>
              <a:xfrm>
                <a:off x="5063304" y="4907362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Oval 235"/>
              <p:cNvSpPr>
                <a:spLocks noChangeAspect="1"/>
              </p:cNvSpPr>
              <p:nvPr/>
            </p:nvSpPr>
            <p:spPr>
              <a:xfrm>
                <a:off x="5063308" y="5034953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Oval 236"/>
              <p:cNvSpPr>
                <a:spLocks noChangeAspect="1"/>
              </p:cNvSpPr>
              <p:nvPr/>
            </p:nvSpPr>
            <p:spPr>
              <a:xfrm>
                <a:off x="5008021" y="4877156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Oval 237"/>
              <p:cNvSpPr>
                <a:spLocks noChangeAspect="1"/>
              </p:cNvSpPr>
              <p:nvPr/>
            </p:nvSpPr>
            <p:spPr>
              <a:xfrm>
                <a:off x="5008021" y="5015377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Oval 238"/>
              <p:cNvSpPr>
                <a:spLocks noChangeAspect="1"/>
              </p:cNvSpPr>
              <p:nvPr/>
            </p:nvSpPr>
            <p:spPr>
              <a:xfrm>
                <a:off x="5127103" y="5034953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Oval 239"/>
              <p:cNvSpPr>
                <a:spLocks noChangeAspect="1"/>
              </p:cNvSpPr>
              <p:nvPr/>
            </p:nvSpPr>
            <p:spPr>
              <a:xfrm>
                <a:off x="5127103" y="515191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Oval 240"/>
              <p:cNvSpPr>
                <a:spLocks noChangeAspect="1"/>
              </p:cNvSpPr>
              <p:nvPr/>
            </p:nvSpPr>
            <p:spPr>
              <a:xfrm>
                <a:off x="5086700" y="502557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Oval 241"/>
              <p:cNvSpPr>
                <a:spLocks noChangeAspect="1"/>
              </p:cNvSpPr>
              <p:nvPr/>
            </p:nvSpPr>
            <p:spPr>
              <a:xfrm>
                <a:off x="5063308" y="4832932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6" name="Group 225"/>
            <p:cNvGrpSpPr/>
            <p:nvPr/>
          </p:nvGrpSpPr>
          <p:grpSpPr>
            <a:xfrm rot="18846854">
              <a:off x="5380388" y="2367667"/>
              <a:ext cx="301962" cy="501858"/>
              <a:chOff x="5008021" y="4832932"/>
              <a:chExt cx="301962" cy="501858"/>
            </a:xfrm>
          </p:grpSpPr>
          <p:sp>
            <p:nvSpPr>
              <p:cNvPr id="227" name="Oval 226"/>
              <p:cNvSpPr>
                <a:spLocks noChangeAspect="1"/>
              </p:cNvSpPr>
              <p:nvPr/>
            </p:nvSpPr>
            <p:spPr>
              <a:xfrm>
                <a:off x="5063304" y="4907362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Oval 227"/>
              <p:cNvSpPr>
                <a:spLocks noChangeAspect="1"/>
              </p:cNvSpPr>
              <p:nvPr/>
            </p:nvSpPr>
            <p:spPr>
              <a:xfrm>
                <a:off x="5063308" y="5034953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Oval 228"/>
              <p:cNvSpPr>
                <a:spLocks noChangeAspect="1"/>
              </p:cNvSpPr>
              <p:nvPr/>
            </p:nvSpPr>
            <p:spPr>
              <a:xfrm>
                <a:off x="5008021" y="4877156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Oval 229"/>
              <p:cNvSpPr>
                <a:spLocks noChangeAspect="1"/>
              </p:cNvSpPr>
              <p:nvPr/>
            </p:nvSpPr>
            <p:spPr>
              <a:xfrm>
                <a:off x="5008021" y="5015377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/>
              <p:cNvSpPr>
                <a:spLocks noChangeAspect="1"/>
              </p:cNvSpPr>
              <p:nvPr/>
            </p:nvSpPr>
            <p:spPr>
              <a:xfrm>
                <a:off x="5127103" y="5034953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/>
              <p:cNvSpPr>
                <a:spLocks noChangeAspect="1"/>
              </p:cNvSpPr>
              <p:nvPr/>
            </p:nvSpPr>
            <p:spPr>
              <a:xfrm>
                <a:off x="5127103" y="5151910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Oval 232"/>
              <p:cNvSpPr>
                <a:spLocks noChangeAspect="1"/>
              </p:cNvSpPr>
              <p:nvPr/>
            </p:nvSpPr>
            <p:spPr>
              <a:xfrm>
                <a:off x="5086700" y="5025574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Oval 233"/>
              <p:cNvSpPr>
                <a:spLocks noChangeAspect="1"/>
              </p:cNvSpPr>
              <p:nvPr/>
            </p:nvSpPr>
            <p:spPr>
              <a:xfrm>
                <a:off x="5063308" y="4832932"/>
                <a:ext cx="182880" cy="182880"/>
              </a:xfrm>
              <a:prstGeom prst="ellipse">
                <a:avLst/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73" name="Rectangle 572"/>
          <p:cNvSpPr/>
          <p:nvPr/>
        </p:nvSpPr>
        <p:spPr>
          <a:xfrm flipV="1">
            <a:off x="4591854" y="3841161"/>
            <a:ext cx="3088362" cy="5364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4" name="Rectangle 573"/>
          <p:cNvSpPr/>
          <p:nvPr/>
        </p:nvSpPr>
        <p:spPr>
          <a:xfrm flipV="1">
            <a:off x="4304471" y="3841161"/>
            <a:ext cx="3662571" cy="1012048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5646363" y="3150462"/>
            <a:ext cx="899274" cy="899274"/>
          </a:xfrm>
          <a:prstGeom prst="rect">
            <a:avLst/>
          </a:prstGeom>
        </p:spPr>
      </p:pic>
      <p:pic>
        <p:nvPicPr>
          <p:cNvPr id="575" name="Picture 574"/>
          <p:cNvPicPr>
            <a:picLocks noChangeAspect="1"/>
          </p:cNvPicPr>
          <p:nvPr/>
        </p:nvPicPr>
        <p:blipFill rotWithShape="1">
          <a:blip r:embed="rId6">
            <a:alphaModFix amt="70000"/>
          </a:blip>
          <a:srcRect l="5775" t="37461" r="5969" b="38403"/>
          <a:stretch/>
        </p:blipFill>
        <p:spPr>
          <a:xfrm>
            <a:off x="4916581" y="4268028"/>
            <a:ext cx="2358839" cy="483811"/>
          </a:xfrm>
          <a:prstGeom prst="rect">
            <a:avLst/>
          </a:prstGeom>
        </p:spPr>
      </p:pic>
      <p:sp>
        <p:nvSpPr>
          <p:cNvPr id="580" name="Cross 579"/>
          <p:cNvSpPr/>
          <p:nvPr/>
        </p:nvSpPr>
        <p:spPr>
          <a:xfrm rot="2700000">
            <a:off x="5124675" y="3504581"/>
            <a:ext cx="272390" cy="272390"/>
          </a:xfrm>
          <a:prstGeom prst="plus">
            <a:avLst>
              <a:gd name="adj" fmla="val 4743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1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Design</a:t>
            </a:r>
            <a:endParaRPr lang="en-US" i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99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Picture 5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77" y="0"/>
            <a:ext cx="10349846" cy="6857999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430656" y="2220491"/>
            <a:ext cx="5446624" cy="2806294"/>
            <a:chOff x="3430656" y="1306112"/>
            <a:chExt cx="5446624" cy="2806294"/>
          </a:xfrm>
        </p:grpSpPr>
        <p:pic>
          <p:nvPicPr>
            <p:cNvPr id="182" name="Picture 181"/>
            <p:cNvPicPr>
              <a:picLocks noChangeAspect="1"/>
            </p:cNvPicPr>
            <p:nvPr/>
          </p:nvPicPr>
          <p:blipFill>
            <a:blip r:embed="rId3">
              <a:alphaModFix amt="86000"/>
            </a:blip>
            <a:stretch>
              <a:fillRect/>
            </a:stretch>
          </p:blipFill>
          <p:spPr>
            <a:xfrm>
              <a:off x="5628641" y="2215022"/>
              <a:ext cx="899274" cy="899274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64715" y="1485272"/>
              <a:ext cx="3662571" cy="2433576"/>
            </a:xfrm>
            <a:prstGeom prst="rect">
              <a:avLst/>
            </a:prstGeom>
          </p:spPr>
        </p:pic>
        <p:sp>
          <p:nvSpPr>
            <p:cNvPr id="4" name="Rounded Rectangle 3"/>
            <p:cNvSpPr>
              <a:spLocks noChangeAspect="1"/>
            </p:cNvSpPr>
            <p:nvPr/>
          </p:nvSpPr>
          <p:spPr>
            <a:xfrm>
              <a:off x="3430656" y="1306112"/>
              <a:ext cx="5446624" cy="2806294"/>
            </a:xfrm>
            <a:prstGeom prst="roundRect">
              <a:avLst/>
            </a:prstGeom>
            <a:blipFill dpi="0" rotWithShape="1">
              <a:blip r:embed="rId5">
                <a:alphaModFix/>
              </a:blip>
              <a:srcRect/>
              <a:stretch>
                <a:fillRect l="-3185" t="-8064" r="-3185" b="-806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4776117" y="2048027"/>
              <a:ext cx="2739157" cy="1192562"/>
              <a:chOff x="5033893" y="2276624"/>
              <a:chExt cx="2739157" cy="1192562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6"/>
              <a:srcRect t="-1" r="40771" b="43318"/>
              <a:stretch/>
            </p:blipFill>
            <p:spPr>
              <a:xfrm>
                <a:off x="6567180" y="2276624"/>
                <a:ext cx="1205870" cy="946379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6"/>
              <a:srcRect l="20879" t="-1" b="43318"/>
              <a:stretch/>
            </p:blipFill>
            <p:spPr>
              <a:xfrm>
                <a:off x="5065642" y="2277500"/>
                <a:ext cx="1610867" cy="946380"/>
              </a:xfrm>
              <a:prstGeom prst="rect">
                <a:avLst/>
              </a:prstGeom>
            </p:spPr>
          </p:pic>
          <p:sp>
            <p:nvSpPr>
              <p:cNvPr id="6" name="Frame 5"/>
              <p:cNvSpPr/>
              <p:nvPr/>
            </p:nvSpPr>
            <p:spPr>
              <a:xfrm>
                <a:off x="5033893" y="2277500"/>
                <a:ext cx="2724896" cy="1191686"/>
              </a:xfrm>
              <a:prstGeom prst="frame">
                <a:avLst>
                  <a:gd name="adj1" fmla="val 4069"/>
                </a:avLst>
              </a:prstGeom>
              <a:solidFill>
                <a:schemeClr val="bg1">
                  <a:alpha val="7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4825137" y="2093364"/>
              <a:ext cx="2639013" cy="934462"/>
              <a:chOff x="4825137" y="2093364"/>
              <a:chExt cx="2639013" cy="934462"/>
            </a:xfrm>
          </p:grpSpPr>
          <p:grpSp>
            <p:nvGrpSpPr>
              <p:cNvPr id="191" name="Group 190"/>
              <p:cNvGrpSpPr/>
              <p:nvPr/>
            </p:nvGrpSpPr>
            <p:grpSpPr>
              <a:xfrm>
                <a:off x="4888933" y="2093364"/>
                <a:ext cx="182884" cy="884631"/>
                <a:chOff x="4825137" y="2093364"/>
                <a:chExt cx="182884" cy="884631"/>
              </a:xfrm>
            </p:grpSpPr>
            <p:sp>
              <p:nvSpPr>
                <p:cNvPr id="570" name="Oval 569"/>
                <p:cNvSpPr>
                  <a:spLocks noChangeAspect="1"/>
                </p:cNvSpPr>
                <p:nvPr/>
              </p:nvSpPr>
              <p:spPr>
                <a:xfrm>
                  <a:off x="4825137" y="216779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Oval 570"/>
                <p:cNvSpPr>
                  <a:spLocks noChangeAspect="1"/>
                </p:cNvSpPr>
                <p:nvPr/>
              </p:nvSpPr>
              <p:spPr>
                <a:xfrm>
                  <a:off x="4825141" y="2295385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Oval 571"/>
                <p:cNvSpPr>
                  <a:spLocks noChangeAspect="1"/>
                </p:cNvSpPr>
                <p:nvPr/>
              </p:nvSpPr>
              <p:spPr>
                <a:xfrm>
                  <a:off x="4825141" y="239108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Oval 572"/>
                <p:cNvSpPr>
                  <a:spLocks noChangeAspect="1"/>
                </p:cNvSpPr>
                <p:nvPr/>
              </p:nvSpPr>
              <p:spPr>
                <a:xfrm>
                  <a:off x="4825141" y="2529301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Oval 573"/>
                <p:cNvSpPr>
                  <a:spLocks noChangeAspect="1"/>
                </p:cNvSpPr>
                <p:nvPr/>
              </p:nvSpPr>
              <p:spPr>
                <a:xfrm>
                  <a:off x="4825141" y="2614363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Oval 574"/>
                <p:cNvSpPr>
                  <a:spLocks noChangeAspect="1"/>
                </p:cNvSpPr>
                <p:nvPr/>
              </p:nvSpPr>
              <p:spPr>
                <a:xfrm>
                  <a:off x="4825141" y="273132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Oval 575"/>
                <p:cNvSpPr>
                  <a:spLocks noChangeAspect="1"/>
                </p:cNvSpPr>
                <p:nvPr/>
              </p:nvSpPr>
              <p:spPr>
                <a:xfrm>
                  <a:off x="4825141" y="2795115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Oval 576"/>
                <p:cNvSpPr>
                  <a:spLocks noChangeAspect="1"/>
                </p:cNvSpPr>
                <p:nvPr/>
              </p:nvSpPr>
              <p:spPr>
                <a:xfrm>
                  <a:off x="4825141" y="209336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2" name="Group 191"/>
              <p:cNvGrpSpPr/>
              <p:nvPr/>
            </p:nvGrpSpPr>
            <p:grpSpPr>
              <a:xfrm>
                <a:off x="4995260" y="2093364"/>
                <a:ext cx="182884" cy="884631"/>
                <a:chOff x="4825137" y="2093364"/>
                <a:chExt cx="182884" cy="884631"/>
              </a:xfrm>
            </p:grpSpPr>
            <p:sp>
              <p:nvSpPr>
                <p:cNvPr id="562" name="Oval 561"/>
                <p:cNvSpPr>
                  <a:spLocks noChangeAspect="1"/>
                </p:cNvSpPr>
                <p:nvPr/>
              </p:nvSpPr>
              <p:spPr>
                <a:xfrm>
                  <a:off x="4825137" y="216779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Oval 562"/>
                <p:cNvSpPr>
                  <a:spLocks noChangeAspect="1"/>
                </p:cNvSpPr>
                <p:nvPr/>
              </p:nvSpPr>
              <p:spPr>
                <a:xfrm>
                  <a:off x="4825141" y="2295385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4" name="Oval 563"/>
                <p:cNvSpPr>
                  <a:spLocks noChangeAspect="1"/>
                </p:cNvSpPr>
                <p:nvPr/>
              </p:nvSpPr>
              <p:spPr>
                <a:xfrm>
                  <a:off x="4825141" y="239108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5" name="Oval 564"/>
                <p:cNvSpPr>
                  <a:spLocks noChangeAspect="1"/>
                </p:cNvSpPr>
                <p:nvPr/>
              </p:nvSpPr>
              <p:spPr>
                <a:xfrm>
                  <a:off x="4825141" y="2529301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6" name="Oval 565"/>
                <p:cNvSpPr>
                  <a:spLocks noChangeAspect="1"/>
                </p:cNvSpPr>
                <p:nvPr/>
              </p:nvSpPr>
              <p:spPr>
                <a:xfrm>
                  <a:off x="4825141" y="2614363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Oval 566"/>
                <p:cNvSpPr>
                  <a:spLocks noChangeAspect="1"/>
                </p:cNvSpPr>
                <p:nvPr/>
              </p:nvSpPr>
              <p:spPr>
                <a:xfrm>
                  <a:off x="4825141" y="273132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Oval 567"/>
                <p:cNvSpPr>
                  <a:spLocks noChangeAspect="1"/>
                </p:cNvSpPr>
                <p:nvPr/>
              </p:nvSpPr>
              <p:spPr>
                <a:xfrm>
                  <a:off x="4825141" y="2795115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Oval 568"/>
                <p:cNvSpPr>
                  <a:spLocks noChangeAspect="1"/>
                </p:cNvSpPr>
                <p:nvPr/>
              </p:nvSpPr>
              <p:spPr>
                <a:xfrm>
                  <a:off x="4825141" y="209336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3" name="Group 192"/>
              <p:cNvGrpSpPr/>
              <p:nvPr/>
            </p:nvGrpSpPr>
            <p:grpSpPr>
              <a:xfrm>
                <a:off x="5154748" y="2093364"/>
                <a:ext cx="182884" cy="884631"/>
                <a:chOff x="4825137" y="2093364"/>
                <a:chExt cx="182884" cy="884631"/>
              </a:xfrm>
            </p:grpSpPr>
            <p:sp>
              <p:nvSpPr>
                <p:cNvPr id="554" name="Oval 553"/>
                <p:cNvSpPr>
                  <a:spLocks noChangeAspect="1"/>
                </p:cNvSpPr>
                <p:nvPr/>
              </p:nvSpPr>
              <p:spPr>
                <a:xfrm>
                  <a:off x="4825137" y="216779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Oval 554"/>
                <p:cNvSpPr>
                  <a:spLocks noChangeAspect="1"/>
                </p:cNvSpPr>
                <p:nvPr/>
              </p:nvSpPr>
              <p:spPr>
                <a:xfrm>
                  <a:off x="4825141" y="2295385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Oval 555"/>
                <p:cNvSpPr>
                  <a:spLocks noChangeAspect="1"/>
                </p:cNvSpPr>
                <p:nvPr/>
              </p:nvSpPr>
              <p:spPr>
                <a:xfrm>
                  <a:off x="4825141" y="239108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Oval 556"/>
                <p:cNvSpPr>
                  <a:spLocks noChangeAspect="1"/>
                </p:cNvSpPr>
                <p:nvPr/>
              </p:nvSpPr>
              <p:spPr>
                <a:xfrm>
                  <a:off x="4825141" y="2529301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Oval 557"/>
                <p:cNvSpPr>
                  <a:spLocks noChangeAspect="1"/>
                </p:cNvSpPr>
                <p:nvPr/>
              </p:nvSpPr>
              <p:spPr>
                <a:xfrm>
                  <a:off x="4825141" y="2614363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Oval 558"/>
                <p:cNvSpPr>
                  <a:spLocks noChangeAspect="1"/>
                </p:cNvSpPr>
                <p:nvPr/>
              </p:nvSpPr>
              <p:spPr>
                <a:xfrm>
                  <a:off x="4825141" y="273132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Oval 559"/>
                <p:cNvSpPr>
                  <a:spLocks noChangeAspect="1"/>
                </p:cNvSpPr>
                <p:nvPr/>
              </p:nvSpPr>
              <p:spPr>
                <a:xfrm>
                  <a:off x="4825141" y="2795115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Oval 560"/>
                <p:cNvSpPr>
                  <a:spLocks noChangeAspect="1"/>
                </p:cNvSpPr>
                <p:nvPr/>
              </p:nvSpPr>
              <p:spPr>
                <a:xfrm>
                  <a:off x="4825141" y="209336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4" name="Group 193"/>
              <p:cNvGrpSpPr/>
              <p:nvPr/>
            </p:nvGrpSpPr>
            <p:grpSpPr>
              <a:xfrm>
                <a:off x="5261074" y="2093364"/>
                <a:ext cx="182884" cy="884631"/>
                <a:chOff x="4825137" y="2093364"/>
                <a:chExt cx="182884" cy="884631"/>
              </a:xfrm>
            </p:grpSpPr>
            <p:sp>
              <p:nvSpPr>
                <p:cNvPr id="546" name="Oval 545"/>
                <p:cNvSpPr>
                  <a:spLocks noChangeAspect="1"/>
                </p:cNvSpPr>
                <p:nvPr/>
              </p:nvSpPr>
              <p:spPr>
                <a:xfrm>
                  <a:off x="4825137" y="216779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Oval 546"/>
                <p:cNvSpPr>
                  <a:spLocks noChangeAspect="1"/>
                </p:cNvSpPr>
                <p:nvPr/>
              </p:nvSpPr>
              <p:spPr>
                <a:xfrm>
                  <a:off x="4825141" y="2295385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Oval 547"/>
                <p:cNvSpPr>
                  <a:spLocks noChangeAspect="1"/>
                </p:cNvSpPr>
                <p:nvPr/>
              </p:nvSpPr>
              <p:spPr>
                <a:xfrm>
                  <a:off x="4825141" y="239108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Oval 548"/>
                <p:cNvSpPr>
                  <a:spLocks noChangeAspect="1"/>
                </p:cNvSpPr>
                <p:nvPr/>
              </p:nvSpPr>
              <p:spPr>
                <a:xfrm>
                  <a:off x="4825141" y="2529301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Oval 549"/>
                <p:cNvSpPr>
                  <a:spLocks noChangeAspect="1"/>
                </p:cNvSpPr>
                <p:nvPr/>
              </p:nvSpPr>
              <p:spPr>
                <a:xfrm>
                  <a:off x="4825141" y="2614363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Oval 550"/>
                <p:cNvSpPr>
                  <a:spLocks noChangeAspect="1"/>
                </p:cNvSpPr>
                <p:nvPr/>
              </p:nvSpPr>
              <p:spPr>
                <a:xfrm>
                  <a:off x="4825141" y="273132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Oval 551"/>
                <p:cNvSpPr>
                  <a:spLocks noChangeAspect="1"/>
                </p:cNvSpPr>
                <p:nvPr/>
              </p:nvSpPr>
              <p:spPr>
                <a:xfrm>
                  <a:off x="4825141" y="2795115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Oval 552"/>
                <p:cNvSpPr>
                  <a:spLocks noChangeAspect="1"/>
                </p:cNvSpPr>
                <p:nvPr/>
              </p:nvSpPr>
              <p:spPr>
                <a:xfrm>
                  <a:off x="4825141" y="209336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5" name="Group 194"/>
              <p:cNvGrpSpPr/>
              <p:nvPr/>
            </p:nvGrpSpPr>
            <p:grpSpPr>
              <a:xfrm>
                <a:off x="5356769" y="2093364"/>
                <a:ext cx="182884" cy="884631"/>
                <a:chOff x="4825137" y="2093364"/>
                <a:chExt cx="182884" cy="884631"/>
              </a:xfrm>
            </p:grpSpPr>
            <p:sp>
              <p:nvSpPr>
                <p:cNvPr id="538" name="Oval 537"/>
                <p:cNvSpPr>
                  <a:spLocks noChangeAspect="1"/>
                </p:cNvSpPr>
                <p:nvPr/>
              </p:nvSpPr>
              <p:spPr>
                <a:xfrm>
                  <a:off x="4825137" y="216779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Oval 538"/>
                <p:cNvSpPr>
                  <a:spLocks noChangeAspect="1"/>
                </p:cNvSpPr>
                <p:nvPr/>
              </p:nvSpPr>
              <p:spPr>
                <a:xfrm>
                  <a:off x="4825141" y="2295385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Oval 539"/>
                <p:cNvSpPr>
                  <a:spLocks noChangeAspect="1"/>
                </p:cNvSpPr>
                <p:nvPr/>
              </p:nvSpPr>
              <p:spPr>
                <a:xfrm>
                  <a:off x="4825141" y="239108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Oval 540"/>
                <p:cNvSpPr>
                  <a:spLocks noChangeAspect="1"/>
                </p:cNvSpPr>
                <p:nvPr/>
              </p:nvSpPr>
              <p:spPr>
                <a:xfrm>
                  <a:off x="4825141" y="2529301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Oval 541"/>
                <p:cNvSpPr>
                  <a:spLocks noChangeAspect="1"/>
                </p:cNvSpPr>
                <p:nvPr/>
              </p:nvSpPr>
              <p:spPr>
                <a:xfrm>
                  <a:off x="4825141" y="2614363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Oval 542"/>
                <p:cNvSpPr>
                  <a:spLocks noChangeAspect="1"/>
                </p:cNvSpPr>
                <p:nvPr/>
              </p:nvSpPr>
              <p:spPr>
                <a:xfrm>
                  <a:off x="4825141" y="273132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Oval 543"/>
                <p:cNvSpPr>
                  <a:spLocks noChangeAspect="1"/>
                </p:cNvSpPr>
                <p:nvPr/>
              </p:nvSpPr>
              <p:spPr>
                <a:xfrm>
                  <a:off x="4825141" y="2795115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Oval 544"/>
                <p:cNvSpPr>
                  <a:spLocks noChangeAspect="1"/>
                </p:cNvSpPr>
                <p:nvPr/>
              </p:nvSpPr>
              <p:spPr>
                <a:xfrm>
                  <a:off x="4825141" y="209336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6" name="Group 195"/>
              <p:cNvGrpSpPr/>
              <p:nvPr/>
            </p:nvGrpSpPr>
            <p:grpSpPr>
              <a:xfrm>
                <a:off x="5420564" y="2093364"/>
                <a:ext cx="182884" cy="884631"/>
                <a:chOff x="4825137" y="2093364"/>
                <a:chExt cx="182884" cy="884631"/>
              </a:xfrm>
            </p:grpSpPr>
            <p:sp>
              <p:nvSpPr>
                <p:cNvPr id="530" name="Oval 529"/>
                <p:cNvSpPr>
                  <a:spLocks noChangeAspect="1"/>
                </p:cNvSpPr>
                <p:nvPr/>
              </p:nvSpPr>
              <p:spPr>
                <a:xfrm>
                  <a:off x="4825137" y="216779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Oval 530"/>
                <p:cNvSpPr>
                  <a:spLocks noChangeAspect="1"/>
                </p:cNvSpPr>
                <p:nvPr/>
              </p:nvSpPr>
              <p:spPr>
                <a:xfrm>
                  <a:off x="4825141" y="2295385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Oval 531"/>
                <p:cNvSpPr>
                  <a:spLocks noChangeAspect="1"/>
                </p:cNvSpPr>
                <p:nvPr/>
              </p:nvSpPr>
              <p:spPr>
                <a:xfrm>
                  <a:off x="4825141" y="239108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Oval 532"/>
                <p:cNvSpPr>
                  <a:spLocks noChangeAspect="1"/>
                </p:cNvSpPr>
                <p:nvPr/>
              </p:nvSpPr>
              <p:spPr>
                <a:xfrm>
                  <a:off x="4825141" y="2529301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Oval 533"/>
                <p:cNvSpPr>
                  <a:spLocks noChangeAspect="1"/>
                </p:cNvSpPr>
                <p:nvPr/>
              </p:nvSpPr>
              <p:spPr>
                <a:xfrm>
                  <a:off x="4825141" y="2614363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Oval 534"/>
                <p:cNvSpPr>
                  <a:spLocks noChangeAspect="1"/>
                </p:cNvSpPr>
                <p:nvPr/>
              </p:nvSpPr>
              <p:spPr>
                <a:xfrm>
                  <a:off x="4825141" y="273132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Oval 535"/>
                <p:cNvSpPr>
                  <a:spLocks noChangeAspect="1"/>
                </p:cNvSpPr>
                <p:nvPr/>
              </p:nvSpPr>
              <p:spPr>
                <a:xfrm>
                  <a:off x="4825141" y="2795115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Oval 536"/>
                <p:cNvSpPr>
                  <a:spLocks noChangeAspect="1"/>
                </p:cNvSpPr>
                <p:nvPr/>
              </p:nvSpPr>
              <p:spPr>
                <a:xfrm>
                  <a:off x="4825141" y="209336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7" name="Group 196"/>
              <p:cNvGrpSpPr/>
              <p:nvPr/>
            </p:nvGrpSpPr>
            <p:grpSpPr>
              <a:xfrm>
                <a:off x="5569417" y="2093364"/>
                <a:ext cx="182884" cy="884631"/>
                <a:chOff x="4825137" y="2093364"/>
                <a:chExt cx="182884" cy="884631"/>
              </a:xfrm>
            </p:grpSpPr>
            <p:sp>
              <p:nvSpPr>
                <p:cNvPr id="522" name="Oval 521"/>
                <p:cNvSpPr>
                  <a:spLocks noChangeAspect="1"/>
                </p:cNvSpPr>
                <p:nvPr/>
              </p:nvSpPr>
              <p:spPr>
                <a:xfrm>
                  <a:off x="4825137" y="216779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Oval 522"/>
                <p:cNvSpPr>
                  <a:spLocks noChangeAspect="1"/>
                </p:cNvSpPr>
                <p:nvPr/>
              </p:nvSpPr>
              <p:spPr>
                <a:xfrm>
                  <a:off x="4825141" y="2295385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Oval 523"/>
                <p:cNvSpPr>
                  <a:spLocks noChangeAspect="1"/>
                </p:cNvSpPr>
                <p:nvPr/>
              </p:nvSpPr>
              <p:spPr>
                <a:xfrm>
                  <a:off x="4825141" y="239108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Oval 524"/>
                <p:cNvSpPr>
                  <a:spLocks noChangeAspect="1"/>
                </p:cNvSpPr>
                <p:nvPr/>
              </p:nvSpPr>
              <p:spPr>
                <a:xfrm>
                  <a:off x="4825141" y="2529301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Oval 525"/>
                <p:cNvSpPr>
                  <a:spLocks noChangeAspect="1"/>
                </p:cNvSpPr>
                <p:nvPr/>
              </p:nvSpPr>
              <p:spPr>
                <a:xfrm>
                  <a:off x="4825141" y="2614363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Oval 526"/>
                <p:cNvSpPr>
                  <a:spLocks noChangeAspect="1"/>
                </p:cNvSpPr>
                <p:nvPr/>
              </p:nvSpPr>
              <p:spPr>
                <a:xfrm>
                  <a:off x="4825141" y="273132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Oval 527"/>
                <p:cNvSpPr>
                  <a:spLocks noChangeAspect="1"/>
                </p:cNvSpPr>
                <p:nvPr/>
              </p:nvSpPr>
              <p:spPr>
                <a:xfrm>
                  <a:off x="4825141" y="2795115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Oval 528"/>
                <p:cNvSpPr>
                  <a:spLocks noChangeAspect="1"/>
                </p:cNvSpPr>
                <p:nvPr/>
              </p:nvSpPr>
              <p:spPr>
                <a:xfrm>
                  <a:off x="4825141" y="209336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8" name="Group 197"/>
              <p:cNvGrpSpPr/>
              <p:nvPr/>
            </p:nvGrpSpPr>
            <p:grpSpPr>
              <a:xfrm>
                <a:off x="5686377" y="2093364"/>
                <a:ext cx="182884" cy="884631"/>
                <a:chOff x="4825137" y="2093364"/>
                <a:chExt cx="182884" cy="884631"/>
              </a:xfrm>
            </p:grpSpPr>
            <p:sp>
              <p:nvSpPr>
                <p:cNvPr id="514" name="Oval 513"/>
                <p:cNvSpPr>
                  <a:spLocks noChangeAspect="1"/>
                </p:cNvSpPr>
                <p:nvPr/>
              </p:nvSpPr>
              <p:spPr>
                <a:xfrm>
                  <a:off x="4825137" y="216779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Oval 514"/>
                <p:cNvSpPr>
                  <a:spLocks noChangeAspect="1"/>
                </p:cNvSpPr>
                <p:nvPr/>
              </p:nvSpPr>
              <p:spPr>
                <a:xfrm>
                  <a:off x="4825141" y="2295385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Oval 515"/>
                <p:cNvSpPr>
                  <a:spLocks noChangeAspect="1"/>
                </p:cNvSpPr>
                <p:nvPr/>
              </p:nvSpPr>
              <p:spPr>
                <a:xfrm>
                  <a:off x="4825141" y="239108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Oval 516"/>
                <p:cNvSpPr>
                  <a:spLocks noChangeAspect="1"/>
                </p:cNvSpPr>
                <p:nvPr/>
              </p:nvSpPr>
              <p:spPr>
                <a:xfrm>
                  <a:off x="4825141" y="2529301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Oval 517"/>
                <p:cNvSpPr>
                  <a:spLocks noChangeAspect="1"/>
                </p:cNvSpPr>
                <p:nvPr/>
              </p:nvSpPr>
              <p:spPr>
                <a:xfrm>
                  <a:off x="4825141" y="2614363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Oval 518"/>
                <p:cNvSpPr>
                  <a:spLocks noChangeAspect="1"/>
                </p:cNvSpPr>
                <p:nvPr/>
              </p:nvSpPr>
              <p:spPr>
                <a:xfrm>
                  <a:off x="4825141" y="273132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Oval 519"/>
                <p:cNvSpPr>
                  <a:spLocks noChangeAspect="1"/>
                </p:cNvSpPr>
                <p:nvPr/>
              </p:nvSpPr>
              <p:spPr>
                <a:xfrm>
                  <a:off x="4825141" y="2795115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Oval 520"/>
                <p:cNvSpPr>
                  <a:spLocks noChangeAspect="1"/>
                </p:cNvSpPr>
                <p:nvPr/>
              </p:nvSpPr>
              <p:spPr>
                <a:xfrm>
                  <a:off x="4825141" y="209336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9" name="Group 198"/>
              <p:cNvGrpSpPr/>
              <p:nvPr/>
            </p:nvGrpSpPr>
            <p:grpSpPr>
              <a:xfrm>
                <a:off x="5813970" y="2093364"/>
                <a:ext cx="182884" cy="884631"/>
                <a:chOff x="4825137" y="2093364"/>
                <a:chExt cx="182884" cy="884631"/>
              </a:xfrm>
            </p:grpSpPr>
            <p:sp>
              <p:nvSpPr>
                <p:cNvPr id="506" name="Oval 505"/>
                <p:cNvSpPr>
                  <a:spLocks noChangeAspect="1"/>
                </p:cNvSpPr>
                <p:nvPr/>
              </p:nvSpPr>
              <p:spPr>
                <a:xfrm>
                  <a:off x="4825137" y="216779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Oval 506"/>
                <p:cNvSpPr>
                  <a:spLocks noChangeAspect="1"/>
                </p:cNvSpPr>
                <p:nvPr/>
              </p:nvSpPr>
              <p:spPr>
                <a:xfrm>
                  <a:off x="4825141" y="2295385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Oval 507"/>
                <p:cNvSpPr>
                  <a:spLocks noChangeAspect="1"/>
                </p:cNvSpPr>
                <p:nvPr/>
              </p:nvSpPr>
              <p:spPr>
                <a:xfrm>
                  <a:off x="4825141" y="239108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Oval 508"/>
                <p:cNvSpPr>
                  <a:spLocks noChangeAspect="1"/>
                </p:cNvSpPr>
                <p:nvPr/>
              </p:nvSpPr>
              <p:spPr>
                <a:xfrm>
                  <a:off x="4825141" y="2529301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Oval 509"/>
                <p:cNvSpPr>
                  <a:spLocks noChangeAspect="1"/>
                </p:cNvSpPr>
                <p:nvPr/>
              </p:nvSpPr>
              <p:spPr>
                <a:xfrm>
                  <a:off x="4825141" y="2614363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Oval 510"/>
                <p:cNvSpPr>
                  <a:spLocks noChangeAspect="1"/>
                </p:cNvSpPr>
                <p:nvPr/>
              </p:nvSpPr>
              <p:spPr>
                <a:xfrm>
                  <a:off x="4825141" y="273132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Oval 511"/>
                <p:cNvSpPr>
                  <a:spLocks noChangeAspect="1"/>
                </p:cNvSpPr>
                <p:nvPr/>
              </p:nvSpPr>
              <p:spPr>
                <a:xfrm>
                  <a:off x="4825141" y="2795115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Oval 512"/>
                <p:cNvSpPr>
                  <a:spLocks noChangeAspect="1"/>
                </p:cNvSpPr>
                <p:nvPr/>
              </p:nvSpPr>
              <p:spPr>
                <a:xfrm>
                  <a:off x="4825141" y="209336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0" name="Group 199"/>
              <p:cNvGrpSpPr/>
              <p:nvPr/>
            </p:nvGrpSpPr>
            <p:grpSpPr>
              <a:xfrm>
                <a:off x="5845865" y="2093364"/>
                <a:ext cx="182884" cy="884631"/>
                <a:chOff x="4825137" y="2093364"/>
                <a:chExt cx="182884" cy="884631"/>
              </a:xfrm>
            </p:grpSpPr>
            <p:sp>
              <p:nvSpPr>
                <p:cNvPr id="498" name="Oval 497"/>
                <p:cNvSpPr>
                  <a:spLocks noChangeAspect="1"/>
                </p:cNvSpPr>
                <p:nvPr/>
              </p:nvSpPr>
              <p:spPr>
                <a:xfrm>
                  <a:off x="4825137" y="216779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Oval 498"/>
                <p:cNvSpPr>
                  <a:spLocks noChangeAspect="1"/>
                </p:cNvSpPr>
                <p:nvPr/>
              </p:nvSpPr>
              <p:spPr>
                <a:xfrm>
                  <a:off x="4825141" y="2295385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Oval 499"/>
                <p:cNvSpPr>
                  <a:spLocks noChangeAspect="1"/>
                </p:cNvSpPr>
                <p:nvPr/>
              </p:nvSpPr>
              <p:spPr>
                <a:xfrm>
                  <a:off x="4825141" y="239108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Oval 500"/>
                <p:cNvSpPr>
                  <a:spLocks noChangeAspect="1"/>
                </p:cNvSpPr>
                <p:nvPr/>
              </p:nvSpPr>
              <p:spPr>
                <a:xfrm>
                  <a:off x="4825141" y="2529301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Oval 501"/>
                <p:cNvSpPr>
                  <a:spLocks noChangeAspect="1"/>
                </p:cNvSpPr>
                <p:nvPr/>
              </p:nvSpPr>
              <p:spPr>
                <a:xfrm>
                  <a:off x="4825141" y="2614363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Oval 502"/>
                <p:cNvSpPr>
                  <a:spLocks noChangeAspect="1"/>
                </p:cNvSpPr>
                <p:nvPr/>
              </p:nvSpPr>
              <p:spPr>
                <a:xfrm>
                  <a:off x="4825141" y="273132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Oval 503"/>
                <p:cNvSpPr>
                  <a:spLocks noChangeAspect="1"/>
                </p:cNvSpPr>
                <p:nvPr/>
              </p:nvSpPr>
              <p:spPr>
                <a:xfrm>
                  <a:off x="4825141" y="2795115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Oval 504"/>
                <p:cNvSpPr>
                  <a:spLocks noChangeAspect="1"/>
                </p:cNvSpPr>
                <p:nvPr/>
              </p:nvSpPr>
              <p:spPr>
                <a:xfrm>
                  <a:off x="4825141" y="209336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1" name="Group 200"/>
              <p:cNvGrpSpPr/>
              <p:nvPr/>
            </p:nvGrpSpPr>
            <p:grpSpPr>
              <a:xfrm>
                <a:off x="5973453" y="2093364"/>
                <a:ext cx="182884" cy="884631"/>
                <a:chOff x="4825137" y="2093364"/>
                <a:chExt cx="182884" cy="884631"/>
              </a:xfrm>
            </p:grpSpPr>
            <p:sp>
              <p:nvSpPr>
                <p:cNvPr id="490" name="Oval 489"/>
                <p:cNvSpPr>
                  <a:spLocks noChangeAspect="1"/>
                </p:cNvSpPr>
                <p:nvPr/>
              </p:nvSpPr>
              <p:spPr>
                <a:xfrm>
                  <a:off x="4825137" y="216779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Oval 490"/>
                <p:cNvSpPr>
                  <a:spLocks noChangeAspect="1"/>
                </p:cNvSpPr>
                <p:nvPr/>
              </p:nvSpPr>
              <p:spPr>
                <a:xfrm>
                  <a:off x="4825141" y="2295385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Oval 491"/>
                <p:cNvSpPr>
                  <a:spLocks noChangeAspect="1"/>
                </p:cNvSpPr>
                <p:nvPr/>
              </p:nvSpPr>
              <p:spPr>
                <a:xfrm>
                  <a:off x="4825141" y="239108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Oval 492"/>
                <p:cNvSpPr>
                  <a:spLocks noChangeAspect="1"/>
                </p:cNvSpPr>
                <p:nvPr/>
              </p:nvSpPr>
              <p:spPr>
                <a:xfrm>
                  <a:off x="4825141" y="2529301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Oval 493"/>
                <p:cNvSpPr>
                  <a:spLocks noChangeAspect="1"/>
                </p:cNvSpPr>
                <p:nvPr/>
              </p:nvSpPr>
              <p:spPr>
                <a:xfrm>
                  <a:off x="4825141" y="2614363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Oval 494"/>
                <p:cNvSpPr>
                  <a:spLocks noChangeAspect="1"/>
                </p:cNvSpPr>
                <p:nvPr/>
              </p:nvSpPr>
              <p:spPr>
                <a:xfrm>
                  <a:off x="4825141" y="273132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Oval 495"/>
                <p:cNvSpPr>
                  <a:spLocks noChangeAspect="1"/>
                </p:cNvSpPr>
                <p:nvPr/>
              </p:nvSpPr>
              <p:spPr>
                <a:xfrm>
                  <a:off x="4825141" y="2795115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Oval 496"/>
                <p:cNvSpPr>
                  <a:spLocks noChangeAspect="1"/>
                </p:cNvSpPr>
                <p:nvPr/>
              </p:nvSpPr>
              <p:spPr>
                <a:xfrm>
                  <a:off x="4825141" y="209336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2" name="Group 201"/>
              <p:cNvGrpSpPr/>
              <p:nvPr/>
            </p:nvGrpSpPr>
            <p:grpSpPr>
              <a:xfrm>
                <a:off x="6079779" y="2093364"/>
                <a:ext cx="182884" cy="884631"/>
                <a:chOff x="4825137" y="2093364"/>
                <a:chExt cx="182884" cy="884631"/>
              </a:xfrm>
            </p:grpSpPr>
            <p:sp>
              <p:nvSpPr>
                <p:cNvPr id="482" name="Oval 481"/>
                <p:cNvSpPr>
                  <a:spLocks noChangeAspect="1"/>
                </p:cNvSpPr>
                <p:nvPr/>
              </p:nvSpPr>
              <p:spPr>
                <a:xfrm>
                  <a:off x="4825137" y="216779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Oval 482"/>
                <p:cNvSpPr>
                  <a:spLocks noChangeAspect="1"/>
                </p:cNvSpPr>
                <p:nvPr/>
              </p:nvSpPr>
              <p:spPr>
                <a:xfrm>
                  <a:off x="4825141" y="2295385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Oval 483"/>
                <p:cNvSpPr>
                  <a:spLocks noChangeAspect="1"/>
                </p:cNvSpPr>
                <p:nvPr/>
              </p:nvSpPr>
              <p:spPr>
                <a:xfrm>
                  <a:off x="4825141" y="239108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Oval 484"/>
                <p:cNvSpPr>
                  <a:spLocks noChangeAspect="1"/>
                </p:cNvSpPr>
                <p:nvPr/>
              </p:nvSpPr>
              <p:spPr>
                <a:xfrm>
                  <a:off x="4825141" y="2529301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Oval 485"/>
                <p:cNvSpPr>
                  <a:spLocks noChangeAspect="1"/>
                </p:cNvSpPr>
                <p:nvPr/>
              </p:nvSpPr>
              <p:spPr>
                <a:xfrm>
                  <a:off x="4825141" y="2614363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Oval 486"/>
                <p:cNvSpPr>
                  <a:spLocks noChangeAspect="1"/>
                </p:cNvSpPr>
                <p:nvPr/>
              </p:nvSpPr>
              <p:spPr>
                <a:xfrm>
                  <a:off x="4825141" y="273132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Oval 487"/>
                <p:cNvSpPr>
                  <a:spLocks noChangeAspect="1"/>
                </p:cNvSpPr>
                <p:nvPr/>
              </p:nvSpPr>
              <p:spPr>
                <a:xfrm>
                  <a:off x="4825141" y="2795115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Oval 488"/>
                <p:cNvSpPr>
                  <a:spLocks noChangeAspect="1"/>
                </p:cNvSpPr>
                <p:nvPr/>
              </p:nvSpPr>
              <p:spPr>
                <a:xfrm>
                  <a:off x="4825141" y="209336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3" name="Group 202"/>
              <p:cNvGrpSpPr/>
              <p:nvPr/>
            </p:nvGrpSpPr>
            <p:grpSpPr>
              <a:xfrm>
                <a:off x="6111678" y="2093364"/>
                <a:ext cx="182884" cy="884631"/>
                <a:chOff x="4825137" y="2093364"/>
                <a:chExt cx="182884" cy="884631"/>
              </a:xfrm>
            </p:grpSpPr>
            <p:sp>
              <p:nvSpPr>
                <p:cNvPr id="474" name="Oval 473"/>
                <p:cNvSpPr>
                  <a:spLocks noChangeAspect="1"/>
                </p:cNvSpPr>
                <p:nvPr/>
              </p:nvSpPr>
              <p:spPr>
                <a:xfrm>
                  <a:off x="4825137" y="216779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Oval 474"/>
                <p:cNvSpPr>
                  <a:spLocks noChangeAspect="1"/>
                </p:cNvSpPr>
                <p:nvPr/>
              </p:nvSpPr>
              <p:spPr>
                <a:xfrm>
                  <a:off x="4825141" y="2295385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Oval 475"/>
                <p:cNvSpPr>
                  <a:spLocks noChangeAspect="1"/>
                </p:cNvSpPr>
                <p:nvPr/>
              </p:nvSpPr>
              <p:spPr>
                <a:xfrm>
                  <a:off x="4825141" y="239108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Oval 476"/>
                <p:cNvSpPr>
                  <a:spLocks noChangeAspect="1"/>
                </p:cNvSpPr>
                <p:nvPr/>
              </p:nvSpPr>
              <p:spPr>
                <a:xfrm>
                  <a:off x="4825141" y="2529301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Oval 477"/>
                <p:cNvSpPr>
                  <a:spLocks noChangeAspect="1"/>
                </p:cNvSpPr>
                <p:nvPr/>
              </p:nvSpPr>
              <p:spPr>
                <a:xfrm>
                  <a:off x="4825141" y="2614363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Oval 478"/>
                <p:cNvSpPr>
                  <a:spLocks noChangeAspect="1"/>
                </p:cNvSpPr>
                <p:nvPr/>
              </p:nvSpPr>
              <p:spPr>
                <a:xfrm>
                  <a:off x="4825141" y="273132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Oval 479"/>
                <p:cNvSpPr>
                  <a:spLocks noChangeAspect="1"/>
                </p:cNvSpPr>
                <p:nvPr/>
              </p:nvSpPr>
              <p:spPr>
                <a:xfrm>
                  <a:off x="4825141" y="2795115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Oval 480"/>
                <p:cNvSpPr>
                  <a:spLocks noChangeAspect="1"/>
                </p:cNvSpPr>
                <p:nvPr/>
              </p:nvSpPr>
              <p:spPr>
                <a:xfrm>
                  <a:off x="4825141" y="209336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4" name="Group 203"/>
              <p:cNvGrpSpPr/>
              <p:nvPr/>
            </p:nvGrpSpPr>
            <p:grpSpPr>
              <a:xfrm>
                <a:off x="6186105" y="2093364"/>
                <a:ext cx="182884" cy="884631"/>
                <a:chOff x="4825137" y="2093364"/>
                <a:chExt cx="182884" cy="884631"/>
              </a:xfrm>
            </p:grpSpPr>
            <p:sp>
              <p:nvSpPr>
                <p:cNvPr id="466" name="Oval 465"/>
                <p:cNvSpPr>
                  <a:spLocks noChangeAspect="1"/>
                </p:cNvSpPr>
                <p:nvPr/>
              </p:nvSpPr>
              <p:spPr>
                <a:xfrm>
                  <a:off x="4825137" y="216779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Oval 466"/>
                <p:cNvSpPr>
                  <a:spLocks noChangeAspect="1"/>
                </p:cNvSpPr>
                <p:nvPr/>
              </p:nvSpPr>
              <p:spPr>
                <a:xfrm>
                  <a:off x="4825141" y="2295385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Oval 467"/>
                <p:cNvSpPr>
                  <a:spLocks noChangeAspect="1"/>
                </p:cNvSpPr>
                <p:nvPr/>
              </p:nvSpPr>
              <p:spPr>
                <a:xfrm>
                  <a:off x="4825141" y="239108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Oval 468"/>
                <p:cNvSpPr>
                  <a:spLocks noChangeAspect="1"/>
                </p:cNvSpPr>
                <p:nvPr/>
              </p:nvSpPr>
              <p:spPr>
                <a:xfrm>
                  <a:off x="4825141" y="2529301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Oval 469"/>
                <p:cNvSpPr>
                  <a:spLocks noChangeAspect="1"/>
                </p:cNvSpPr>
                <p:nvPr/>
              </p:nvSpPr>
              <p:spPr>
                <a:xfrm>
                  <a:off x="4825141" y="2614363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Oval 470"/>
                <p:cNvSpPr>
                  <a:spLocks noChangeAspect="1"/>
                </p:cNvSpPr>
                <p:nvPr/>
              </p:nvSpPr>
              <p:spPr>
                <a:xfrm>
                  <a:off x="4825141" y="273132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Oval 471"/>
                <p:cNvSpPr>
                  <a:spLocks noChangeAspect="1"/>
                </p:cNvSpPr>
                <p:nvPr/>
              </p:nvSpPr>
              <p:spPr>
                <a:xfrm>
                  <a:off x="4825141" y="2795115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Oval 472"/>
                <p:cNvSpPr>
                  <a:spLocks noChangeAspect="1"/>
                </p:cNvSpPr>
                <p:nvPr/>
              </p:nvSpPr>
              <p:spPr>
                <a:xfrm>
                  <a:off x="4825141" y="209336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5" name="Group 204"/>
              <p:cNvGrpSpPr/>
              <p:nvPr/>
            </p:nvGrpSpPr>
            <p:grpSpPr>
              <a:xfrm>
                <a:off x="6313693" y="2093364"/>
                <a:ext cx="182884" cy="884631"/>
                <a:chOff x="4825137" y="2093364"/>
                <a:chExt cx="182884" cy="884631"/>
              </a:xfrm>
            </p:grpSpPr>
            <p:sp>
              <p:nvSpPr>
                <p:cNvPr id="458" name="Oval 457"/>
                <p:cNvSpPr>
                  <a:spLocks noChangeAspect="1"/>
                </p:cNvSpPr>
                <p:nvPr/>
              </p:nvSpPr>
              <p:spPr>
                <a:xfrm>
                  <a:off x="4825137" y="216779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Oval 458"/>
                <p:cNvSpPr>
                  <a:spLocks noChangeAspect="1"/>
                </p:cNvSpPr>
                <p:nvPr/>
              </p:nvSpPr>
              <p:spPr>
                <a:xfrm>
                  <a:off x="4825141" y="2295385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Oval 459"/>
                <p:cNvSpPr>
                  <a:spLocks noChangeAspect="1"/>
                </p:cNvSpPr>
                <p:nvPr/>
              </p:nvSpPr>
              <p:spPr>
                <a:xfrm>
                  <a:off x="4825141" y="239108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Oval 460"/>
                <p:cNvSpPr>
                  <a:spLocks noChangeAspect="1"/>
                </p:cNvSpPr>
                <p:nvPr/>
              </p:nvSpPr>
              <p:spPr>
                <a:xfrm>
                  <a:off x="4825141" y="2529301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Oval 461"/>
                <p:cNvSpPr>
                  <a:spLocks noChangeAspect="1"/>
                </p:cNvSpPr>
                <p:nvPr/>
              </p:nvSpPr>
              <p:spPr>
                <a:xfrm>
                  <a:off x="4825141" y="2614363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Oval 462"/>
                <p:cNvSpPr>
                  <a:spLocks noChangeAspect="1"/>
                </p:cNvSpPr>
                <p:nvPr/>
              </p:nvSpPr>
              <p:spPr>
                <a:xfrm>
                  <a:off x="4825141" y="273132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Oval 463"/>
                <p:cNvSpPr>
                  <a:spLocks noChangeAspect="1"/>
                </p:cNvSpPr>
                <p:nvPr/>
              </p:nvSpPr>
              <p:spPr>
                <a:xfrm>
                  <a:off x="4825141" y="2795115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Oval 464"/>
                <p:cNvSpPr>
                  <a:spLocks noChangeAspect="1"/>
                </p:cNvSpPr>
                <p:nvPr/>
              </p:nvSpPr>
              <p:spPr>
                <a:xfrm>
                  <a:off x="4825141" y="209336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6" name="Group 205"/>
              <p:cNvGrpSpPr/>
              <p:nvPr/>
            </p:nvGrpSpPr>
            <p:grpSpPr>
              <a:xfrm>
                <a:off x="6366862" y="2093364"/>
                <a:ext cx="182884" cy="884631"/>
                <a:chOff x="4825137" y="2093364"/>
                <a:chExt cx="182884" cy="884631"/>
              </a:xfrm>
            </p:grpSpPr>
            <p:sp>
              <p:nvSpPr>
                <p:cNvPr id="450" name="Oval 449"/>
                <p:cNvSpPr>
                  <a:spLocks noChangeAspect="1"/>
                </p:cNvSpPr>
                <p:nvPr/>
              </p:nvSpPr>
              <p:spPr>
                <a:xfrm>
                  <a:off x="4825137" y="216779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Oval 450"/>
                <p:cNvSpPr>
                  <a:spLocks noChangeAspect="1"/>
                </p:cNvSpPr>
                <p:nvPr/>
              </p:nvSpPr>
              <p:spPr>
                <a:xfrm>
                  <a:off x="4825141" y="2295385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Oval 451"/>
                <p:cNvSpPr>
                  <a:spLocks noChangeAspect="1"/>
                </p:cNvSpPr>
                <p:nvPr/>
              </p:nvSpPr>
              <p:spPr>
                <a:xfrm>
                  <a:off x="4825141" y="239108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Oval 452"/>
                <p:cNvSpPr>
                  <a:spLocks noChangeAspect="1"/>
                </p:cNvSpPr>
                <p:nvPr/>
              </p:nvSpPr>
              <p:spPr>
                <a:xfrm>
                  <a:off x="4825141" y="2529301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Oval 453"/>
                <p:cNvSpPr>
                  <a:spLocks noChangeAspect="1"/>
                </p:cNvSpPr>
                <p:nvPr/>
              </p:nvSpPr>
              <p:spPr>
                <a:xfrm>
                  <a:off x="4825141" y="2614363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Oval 454"/>
                <p:cNvSpPr>
                  <a:spLocks noChangeAspect="1"/>
                </p:cNvSpPr>
                <p:nvPr/>
              </p:nvSpPr>
              <p:spPr>
                <a:xfrm>
                  <a:off x="4825141" y="273132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Oval 455"/>
                <p:cNvSpPr>
                  <a:spLocks noChangeAspect="1"/>
                </p:cNvSpPr>
                <p:nvPr/>
              </p:nvSpPr>
              <p:spPr>
                <a:xfrm>
                  <a:off x="4825141" y="2795115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Oval 456"/>
                <p:cNvSpPr>
                  <a:spLocks noChangeAspect="1"/>
                </p:cNvSpPr>
                <p:nvPr/>
              </p:nvSpPr>
              <p:spPr>
                <a:xfrm>
                  <a:off x="4825141" y="209336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7" name="Group 206"/>
              <p:cNvGrpSpPr/>
              <p:nvPr/>
            </p:nvGrpSpPr>
            <p:grpSpPr>
              <a:xfrm>
                <a:off x="6494442" y="2093364"/>
                <a:ext cx="182884" cy="884631"/>
                <a:chOff x="4825137" y="2093364"/>
                <a:chExt cx="182884" cy="884631"/>
              </a:xfrm>
            </p:grpSpPr>
            <p:sp>
              <p:nvSpPr>
                <p:cNvPr id="442" name="Oval 441"/>
                <p:cNvSpPr>
                  <a:spLocks noChangeAspect="1"/>
                </p:cNvSpPr>
                <p:nvPr/>
              </p:nvSpPr>
              <p:spPr>
                <a:xfrm>
                  <a:off x="4825137" y="216779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Oval 442"/>
                <p:cNvSpPr>
                  <a:spLocks noChangeAspect="1"/>
                </p:cNvSpPr>
                <p:nvPr/>
              </p:nvSpPr>
              <p:spPr>
                <a:xfrm>
                  <a:off x="4825141" y="2295385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Oval 443"/>
                <p:cNvSpPr>
                  <a:spLocks noChangeAspect="1"/>
                </p:cNvSpPr>
                <p:nvPr/>
              </p:nvSpPr>
              <p:spPr>
                <a:xfrm>
                  <a:off x="4825141" y="239108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Oval 444"/>
                <p:cNvSpPr>
                  <a:spLocks noChangeAspect="1"/>
                </p:cNvSpPr>
                <p:nvPr/>
              </p:nvSpPr>
              <p:spPr>
                <a:xfrm>
                  <a:off x="4825141" y="2529301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Oval 445"/>
                <p:cNvSpPr>
                  <a:spLocks noChangeAspect="1"/>
                </p:cNvSpPr>
                <p:nvPr/>
              </p:nvSpPr>
              <p:spPr>
                <a:xfrm>
                  <a:off x="4825141" y="2614363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Oval 446"/>
                <p:cNvSpPr>
                  <a:spLocks noChangeAspect="1"/>
                </p:cNvSpPr>
                <p:nvPr/>
              </p:nvSpPr>
              <p:spPr>
                <a:xfrm>
                  <a:off x="4825141" y="273132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Oval 447"/>
                <p:cNvSpPr>
                  <a:spLocks noChangeAspect="1"/>
                </p:cNvSpPr>
                <p:nvPr/>
              </p:nvSpPr>
              <p:spPr>
                <a:xfrm>
                  <a:off x="4825141" y="2795115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Oval 448"/>
                <p:cNvSpPr>
                  <a:spLocks noChangeAspect="1"/>
                </p:cNvSpPr>
                <p:nvPr/>
              </p:nvSpPr>
              <p:spPr>
                <a:xfrm>
                  <a:off x="4825141" y="209336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8" name="Group 207"/>
              <p:cNvGrpSpPr/>
              <p:nvPr/>
            </p:nvGrpSpPr>
            <p:grpSpPr>
              <a:xfrm>
                <a:off x="6622038" y="2093364"/>
                <a:ext cx="182884" cy="884631"/>
                <a:chOff x="4825137" y="2093364"/>
                <a:chExt cx="182884" cy="884631"/>
              </a:xfrm>
            </p:grpSpPr>
            <p:sp>
              <p:nvSpPr>
                <p:cNvPr id="434" name="Oval 433"/>
                <p:cNvSpPr>
                  <a:spLocks noChangeAspect="1"/>
                </p:cNvSpPr>
                <p:nvPr/>
              </p:nvSpPr>
              <p:spPr>
                <a:xfrm>
                  <a:off x="4825137" y="216779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Oval 434"/>
                <p:cNvSpPr>
                  <a:spLocks noChangeAspect="1"/>
                </p:cNvSpPr>
                <p:nvPr/>
              </p:nvSpPr>
              <p:spPr>
                <a:xfrm>
                  <a:off x="4825141" y="2295385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Oval 435"/>
                <p:cNvSpPr>
                  <a:spLocks noChangeAspect="1"/>
                </p:cNvSpPr>
                <p:nvPr/>
              </p:nvSpPr>
              <p:spPr>
                <a:xfrm>
                  <a:off x="4825141" y="239108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Oval 436"/>
                <p:cNvSpPr>
                  <a:spLocks noChangeAspect="1"/>
                </p:cNvSpPr>
                <p:nvPr/>
              </p:nvSpPr>
              <p:spPr>
                <a:xfrm>
                  <a:off x="4825141" y="2529301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Oval 437"/>
                <p:cNvSpPr>
                  <a:spLocks noChangeAspect="1"/>
                </p:cNvSpPr>
                <p:nvPr/>
              </p:nvSpPr>
              <p:spPr>
                <a:xfrm>
                  <a:off x="4825141" y="2614363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Oval 438"/>
                <p:cNvSpPr>
                  <a:spLocks noChangeAspect="1"/>
                </p:cNvSpPr>
                <p:nvPr/>
              </p:nvSpPr>
              <p:spPr>
                <a:xfrm>
                  <a:off x="4825141" y="273132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Oval 439"/>
                <p:cNvSpPr>
                  <a:spLocks noChangeAspect="1"/>
                </p:cNvSpPr>
                <p:nvPr/>
              </p:nvSpPr>
              <p:spPr>
                <a:xfrm>
                  <a:off x="4825141" y="2795115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Oval 440"/>
                <p:cNvSpPr>
                  <a:spLocks noChangeAspect="1"/>
                </p:cNvSpPr>
                <p:nvPr/>
              </p:nvSpPr>
              <p:spPr>
                <a:xfrm>
                  <a:off x="4825141" y="209336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9" name="Group 208"/>
              <p:cNvGrpSpPr/>
              <p:nvPr/>
            </p:nvGrpSpPr>
            <p:grpSpPr>
              <a:xfrm>
                <a:off x="6760263" y="2093364"/>
                <a:ext cx="182884" cy="884631"/>
                <a:chOff x="4825137" y="2093364"/>
                <a:chExt cx="182884" cy="884631"/>
              </a:xfrm>
            </p:grpSpPr>
            <p:sp>
              <p:nvSpPr>
                <p:cNvPr id="426" name="Oval 425"/>
                <p:cNvSpPr>
                  <a:spLocks noChangeAspect="1"/>
                </p:cNvSpPr>
                <p:nvPr/>
              </p:nvSpPr>
              <p:spPr>
                <a:xfrm>
                  <a:off x="4825137" y="216779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Oval 426"/>
                <p:cNvSpPr>
                  <a:spLocks noChangeAspect="1"/>
                </p:cNvSpPr>
                <p:nvPr/>
              </p:nvSpPr>
              <p:spPr>
                <a:xfrm>
                  <a:off x="4825141" y="2295385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Oval 427"/>
                <p:cNvSpPr>
                  <a:spLocks noChangeAspect="1"/>
                </p:cNvSpPr>
                <p:nvPr/>
              </p:nvSpPr>
              <p:spPr>
                <a:xfrm>
                  <a:off x="4825141" y="239108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Oval 428"/>
                <p:cNvSpPr>
                  <a:spLocks noChangeAspect="1"/>
                </p:cNvSpPr>
                <p:nvPr/>
              </p:nvSpPr>
              <p:spPr>
                <a:xfrm>
                  <a:off x="4825141" y="2529301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Oval 429"/>
                <p:cNvSpPr>
                  <a:spLocks noChangeAspect="1"/>
                </p:cNvSpPr>
                <p:nvPr/>
              </p:nvSpPr>
              <p:spPr>
                <a:xfrm>
                  <a:off x="4825141" y="2614363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Oval 430"/>
                <p:cNvSpPr>
                  <a:spLocks noChangeAspect="1"/>
                </p:cNvSpPr>
                <p:nvPr/>
              </p:nvSpPr>
              <p:spPr>
                <a:xfrm>
                  <a:off x="4825141" y="273132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Oval 431"/>
                <p:cNvSpPr>
                  <a:spLocks noChangeAspect="1"/>
                </p:cNvSpPr>
                <p:nvPr/>
              </p:nvSpPr>
              <p:spPr>
                <a:xfrm>
                  <a:off x="4825141" y="2795115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3" name="Oval 432"/>
                <p:cNvSpPr>
                  <a:spLocks noChangeAspect="1"/>
                </p:cNvSpPr>
                <p:nvPr/>
              </p:nvSpPr>
              <p:spPr>
                <a:xfrm>
                  <a:off x="4825141" y="209336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0" name="Group 209"/>
              <p:cNvGrpSpPr/>
              <p:nvPr/>
            </p:nvGrpSpPr>
            <p:grpSpPr>
              <a:xfrm>
                <a:off x="6813428" y="2093364"/>
                <a:ext cx="182884" cy="884631"/>
                <a:chOff x="4825137" y="2093364"/>
                <a:chExt cx="182884" cy="884631"/>
              </a:xfrm>
            </p:grpSpPr>
            <p:sp>
              <p:nvSpPr>
                <p:cNvPr id="418" name="Oval 417"/>
                <p:cNvSpPr>
                  <a:spLocks noChangeAspect="1"/>
                </p:cNvSpPr>
                <p:nvPr/>
              </p:nvSpPr>
              <p:spPr>
                <a:xfrm>
                  <a:off x="4825137" y="216779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Oval 418"/>
                <p:cNvSpPr>
                  <a:spLocks noChangeAspect="1"/>
                </p:cNvSpPr>
                <p:nvPr/>
              </p:nvSpPr>
              <p:spPr>
                <a:xfrm>
                  <a:off x="4825141" y="2295385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Oval 419"/>
                <p:cNvSpPr>
                  <a:spLocks noChangeAspect="1"/>
                </p:cNvSpPr>
                <p:nvPr/>
              </p:nvSpPr>
              <p:spPr>
                <a:xfrm>
                  <a:off x="4825141" y="239108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Oval 420"/>
                <p:cNvSpPr>
                  <a:spLocks noChangeAspect="1"/>
                </p:cNvSpPr>
                <p:nvPr/>
              </p:nvSpPr>
              <p:spPr>
                <a:xfrm>
                  <a:off x="4825141" y="2529301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Oval 421"/>
                <p:cNvSpPr>
                  <a:spLocks noChangeAspect="1"/>
                </p:cNvSpPr>
                <p:nvPr/>
              </p:nvSpPr>
              <p:spPr>
                <a:xfrm>
                  <a:off x="4825141" y="2614363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Oval 422"/>
                <p:cNvSpPr>
                  <a:spLocks noChangeAspect="1"/>
                </p:cNvSpPr>
                <p:nvPr/>
              </p:nvSpPr>
              <p:spPr>
                <a:xfrm>
                  <a:off x="4825141" y="273132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Oval 423"/>
                <p:cNvSpPr>
                  <a:spLocks noChangeAspect="1"/>
                </p:cNvSpPr>
                <p:nvPr/>
              </p:nvSpPr>
              <p:spPr>
                <a:xfrm>
                  <a:off x="4825141" y="2795115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Oval 424"/>
                <p:cNvSpPr>
                  <a:spLocks noChangeAspect="1"/>
                </p:cNvSpPr>
                <p:nvPr/>
              </p:nvSpPr>
              <p:spPr>
                <a:xfrm>
                  <a:off x="4825141" y="209336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1" name="Group 210"/>
              <p:cNvGrpSpPr/>
              <p:nvPr/>
            </p:nvGrpSpPr>
            <p:grpSpPr>
              <a:xfrm>
                <a:off x="6919758" y="2093364"/>
                <a:ext cx="182884" cy="884631"/>
                <a:chOff x="4825137" y="2093364"/>
                <a:chExt cx="182884" cy="884631"/>
              </a:xfrm>
            </p:grpSpPr>
            <p:sp>
              <p:nvSpPr>
                <p:cNvPr id="410" name="Oval 409"/>
                <p:cNvSpPr>
                  <a:spLocks noChangeAspect="1"/>
                </p:cNvSpPr>
                <p:nvPr/>
              </p:nvSpPr>
              <p:spPr>
                <a:xfrm>
                  <a:off x="4825137" y="216779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Oval 410"/>
                <p:cNvSpPr>
                  <a:spLocks noChangeAspect="1"/>
                </p:cNvSpPr>
                <p:nvPr/>
              </p:nvSpPr>
              <p:spPr>
                <a:xfrm>
                  <a:off x="4825141" y="2295385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Oval 411"/>
                <p:cNvSpPr>
                  <a:spLocks noChangeAspect="1"/>
                </p:cNvSpPr>
                <p:nvPr/>
              </p:nvSpPr>
              <p:spPr>
                <a:xfrm>
                  <a:off x="4825141" y="239108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Oval 412"/>
                <p:cNvSpPr>
                  <a:spLocks noChangeAspect="1"/>
                </p:cNvSpPr>
                <p:nvPr/>
              </p:nvSpPr>
              <p:spPr>
                <a:xfrm>
                  <a:off x="4825141" y="2529301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Oval 413"/>
                <p:cNvSpPr>
                  <a:spLocks noChangeAspect="1"/>
                </p:cNvSpPr>
                <p:nvPr/>
              </p:nvSpPr>
              <p:spPr>
                <a:xfrm>
                  <a:off x="4825141" y="2614363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Oval 414"/>
                <p:cNvSpPr>
                  <a:spLocks noChangeAspect="1"/>
                </p:cNvSpPr>
                <p:nvPr/>
              </p:nvSpPr>
              <p:spPr>
                <a:xfrm>
                  <a:off x="4825141" y="273132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Oval 415"/>
                <p:cNvSpPr>
                  <a:spLocks noChangeAspect="1"/>
                </p:cNvSpPr>
                <p:nvPr/>
              </p:nvSpPr>
              <p:spPr>
                <a:xfrm>
                  <a:off x="4825141" y="2795115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Oval 416"/>
                <p:cNvSpPr>
                  <a:spLocks noChangeAspect="1"/>
                </p:cNvSpPr>
                <p:nvPr/>
              </p:nvSpPr>
              <p:spPr>
                <a:xfrm>
                  <a:off x="4825141" y="209336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2" name="Group 211"/>
              <p:cNvGrpSpPr/>
              <p:nvPr/>
            </p:nvGrpSpPr>
            <p:grpSpPr>
              <a:xfrm>
                <a:off x="6994185" y="2093364"/>
                <a:ext cx="182884" cy="884631"/>
                <a:chOff x="4825137" y="2093364"/>
                <a:chExt cx="182884" cy="884631"/>
              </a:xfrm>
            </p:grpSpPr>
            <p:sp>
              <p:nvSpPr>
                <p:cNvPr id="402" name="Oval 401"/>
                <p:cNvSpPr>
                  <a:spLocks noChangeAspect="1"/>
                </p:cNvSpPr>
                <p:nvPr/>
              </p:nvSpPr>
              <p:spPr>
                <a:xfrm>
                  <a:off x="4825137" y="216779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Oval 402"/>
                <p:cNvSpPr>
                  <a:spLocks noChangeAspect="1"/>
                </p:cNvSpPr>
                <p:nvPr/>
              </p:nvSpPr>
              <p:spPr>
                <a:xfrm>
                  <a:off x="4825141" y="2295385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Oval 403"/>
                <p:cNvSpPr>
                  <a:spLocks noChangeAspect="1"/>
                </p:cNvSpPr>
                <p:nvPr/>
              </p:nvSpPr>
              <p:spPr>
                <a:xfrm>
                  <a:off x="4825141" y="239108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Oval 404"/>
                <p:cNvSpPr>
                  <a:spLocks noChangeAspect="1"/>
                </p:cNvSpPr>
                <p:nvPr/>
              </p:nvSpPr>
              <p:spPr>
                <a:xfrm>
                  <a:off x="4825141" y="2529301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Oval 405"/>
                <p:cNvSpPr>
                  <a:spLocks noChangeAspect="1"/>
                </p:cNvSpPr>
                <p:nvPr/>
              </p:nvSpPr>
              <p:spPr>
                <a:xfrm>
                  <a:off x="4825141" y="2614363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Oval 406"/>
                <p:cNvSpPr>
                  <a:spLocks noChangeAspect="1"/>
                </p:cNvSpPr>
                <p:nvPr/>
              </p:nvSpPr>
              <p:spPr>
                <a:xfrm>
                  <a:off x="4825141" y="273132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Oval 407"/>
                <p:cNvSpPr>
                  <a:spLocks noChangeAspect="1"/>
                </p:cNvSpPr>
                <p:nvPr/>
              </p:nvSpPr>
              <p:spPr>
                <a:xfrm>
                  <a:off x="4825141" y="2795115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Oval 408"/>
                <p:cNvSpPr>
                  <a:spLocks noChangeAspect="1"/>
                </p:cNvSpPr>
                <p:nvPr/>
              </p:nvSpPr>
              <p:spPr>
                <a:xfrm>
                  <a:off x="4825141" y="209336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3" name="Group 212"/>
              <p:cNvGrpSpPr/>
              <p:nvPr/>
            </p:nvGrpSpPr>
            <p:grpSpPr>
              <a:xfrm>
                <a:off x="7068616" y="2093364"/>
                <a:ext cx="182884" cy="884631"/>
                <a:chOff x="4825137" y="2093364"/>
                <a:chExt cx="182884" cy="884631"/>
              </a:xfrm>
            </p:grpSpPr>
            <p:sp>
              <p:nvSpPr>
                <p:cNvPr id="394" name="Oval 393"/>
                <p:cNvSpPr>
                  <a:spLocks noChangeAspect="1"/>
                </p:cNvSpPr>
                <p:nvPr/>
              </p:nvSpPr>
              <p:spPr>
                <a:xfrm>
                  <a:off x="4825137" y="216779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Oval 394"/>
                <p:cNvSpPr>
                  <a:spLocks noChangeAspect="1"/>
                </p:cNvSpPr>
                <p:nvPr/>
              </p:nvSpPr>
              <p:spPr>
                <a:xfrm>
                  <a:off x="4825141" y="2295385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Oval 395"/>
                <p:cNvSpPr>
                  <a:spLocks noChangeAspect="1"/>
                </p:cNvSpPr>
                <p:nvPr/>
              </p:nvSpPr>
              <p:spPr>
                <a:xfrm>
                  <a:off x="4825141" y="239108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Oval 396"/>
                <p:cNvSpPr>
                  <a:spLocks noChangeAspect="1"/>
                </p:cNvSpPr>
                <p:nvPr/>
              </p:nvSpPr>
              <p:spPr>
                <a:xfrm>
                  <a:off x="4825141" y="2529301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Oval 397"/>
                <p:cNvSpPr>
                  <a:spLocks noChangeAspect="1"/>
                </p:cNvSpPr>
                <p:nvPr/>
              </p:nvSpPr>
              <p:spPr>
                <a:xfrm>
                  <a:off x="4825141" y="2614363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Oval 398"/>
                <p:cNvSpPr>
                  <a:spLocks noChangeAspect="1"/>
                </p:cNvSpPr>
                <p:nvPr/>
              </p:nvSpPr>
              <p:spPr>
                <a:xfrm>
                  <a:off x="4825141" y="273132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0" name="Oval 399"/>
                <p:cNvSpPr>
                  <a:spLocks noChangeAspect="1"/>
                </p:cNvSpPr>
                <p:nvPr/>
              </p:nvSpPr>
              <p:spPr>
                <a:xfrm>
                  <a:off x="4825141" y="2795115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1" name="Oval 400"/>
                <p:cNvSpPr>
                  <a:spLocks noChangeAspect="1"/>
                </p:cNvSpPr>
                <p:nvPr/>
              </p:nvSpPr>
              <p:spPr>
                <a:xfrm>
                  <a:off x="4825141" y="209336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4" name="Group 213"/>
              <p:cNvGrpSpPr/>
              <p:nvPr/>
            </p:nvGrpSpPr>
            <p:grpSpPr>
              <a:xfrm>
                <a:off x="7281266" y="2093364"/>
                <a:ext cx="182884" cy="884631"/>
                <a:chOff x="4825137" y="2093364"/>
                <a:chExt cx="182884" cy="884631"/>
              </a:xfrm>
            </p:grpSpPr>
            <p:sp>
              <p:nvSpPr>
                <p:cNvPr id="386" name="Oval 385"/>
                <p:cNvSpPr>
                  <a:spLocks noChangeAspect="1"/>
                </p:cNvSpPr>
                <p:nvPr/>
              </p:nvSpPr>
              <p:spPr>
                <a:xfrm>
                  <a:off x="4825137" y="216779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Oval 386"/>
                <p:cNvSpPr>
                  <a:spLocks noChangeAspect="1"/>
                </p:cNvSpPr>
                <p:nvPr/>
              </p:nvSpPr>
              <p:spPr>
                <a:xfrm>
                  <a:off x="4825141" y="2295385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Oval 387"/>
                <p:cNvSpPr>
                  <a:spLocks noChangeAspect="1"/>
                </p:cNvSpPr>
                <p:nvPr/>
              </p:nvSpPr>
              <p:spPr>
                <a:xfrm>
                  <a:off x="4825141" y="239108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Oval 388"/>
                <p:cNvSpPr>
                  <a:spLocks noChangeAspect="1"/>
                </p:cNvSpPr>
                <p:nvPr/>
              </p:nvSpPr>
              <p:spPr>
                <a:xfrm>
                  <a:off x="4825141" y="2529301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Oval 389"/>
                <p:cNvSpPr>
                  <a:spLocks noChangeAspect="1"/>
                </p:cNvSpPr>
                <p:nvPr/>
              </p:nvSpPr>
              <p:spPr>
                <a:xfrm>
                  <a:off x="4825141" y="2614363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Oval 390"/>
                <p:cNvSpPr>
                  <a:spLocks noChangeAspect="1"/>
                </p:cNvSpPr>
                <p:nvPr/>
              </p:nvSpPr>
              <p:spPr>
                <a:xfrm>
                  <a:off x="4825141" y="273132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Oval 391"/>
                <p:cNvSpPr>
                  <a:spLocks noChangeAspect="1"/>
                </p:cNvSpPr>
                <p:nvPr/>
              </p:nvSpPr>
              <p:spPr>
                <a:xfrm>
                  <a:off x="4825141" y="2795115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Oval 392"/>
                <p:cNvSpPr>
                  <a:spLocks noChangeAspect="1"/>
                </p:cNvSpPr>
                <p:nvPr/>
              </p:nvSpPr>
              <p:spPr>
                <a:xfrm>
                  <a:off x="4825141" y="209336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5" name="Group 214"/>
              <p:cNvGrpSpPr/>
              <p:nvPr/>
            </p:nvGrpSpPr>
            <p:grpSpPr>
              <a:xfrm>
                <a:off x="7164305" y="2093364"/>
                <a:ext cx="182884" cy="884631"/>
                <a:chOff x="4825137" y="2093364"/>
                <a:chExt cx="182884" cy="884631"/>
              </a:xfrm>
            </p:grpSpPr>
            <p:sp>
              <p:nvSpPr>
                <p:cNvPr id="378" name="Oval 377"/>
                <p:cNvSpPr>
                  <a:spLocks noChangeAspect="1"/>
                </p:cNvSpPr>
                <p:nvPr/>
              </p:nvSpPr>
              <p:spPr>
                <a:xfrm>
                  <a:off x="4825137" y="216779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Oval 378"/>
                <p:cNvSpPr>
                  <a:spLocks noChangeAspect="1"/>
                </p:cNvSpPr>
                <p:nvPr/>
              </p:nvSpPr>
              <p:spPr>
                <a:xfrm>
                  <a:off x="4825141" y="2295385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Oval 379"/>
                <p:cNvSpPr>
                  <a:spLocks noChangeAspect="1"/>
                </p:cNvSpPr>
                <p:nvPr/>
              </p:nvSpPr>
              <p:spPr>
                <a:xfrm>
                  <a:off x="4825141" y="239108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Oval 380"/>
                <p:cNvSpPr>
                  <a:spLocks noChangeAspect="1"/>
                </p:cNvSpPr>
                <p:nvPr/>
              </p:nvSpPr>
              <p:spPr>
                <a:xfrm>
                  <a:off x="4825141" y="2529301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Oval 381"/>
                <p:cNvSpPr>
                  <a:spLocks noChangeAspect="1"/>
                </p:cNvSpPr>
                <p:nvPr/>
              </p:nvSpPr>
              <p:spPr>
                <a:xfrm>
                  <a:off x="4825141" y="2614363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Oval 382"/>
                <p:cNvSpPr>
                  <a:spLocks noChangeAspect="1"/>
                </p:cNvSpPr>
                <p:nvPr/>
              </p:nvSpPr>
              <p:spPr>
                <a:xfrm>
                  <a:off x="4825141" y="273132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Oval 383"/>
                <p:cNvSpPr>
                  <a:spLocks noChangeAspect="1"/>
                </p:cNvSpPr>
                <p:nvPr/>
              </p:nvSpPr>
              <p:spPr>
                <a:xfrm>
                  <a:off x="4825141" y="2795115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Oval 384"/>
                <p:cNvSpPr>
                  <a:spLocks noChangeAspect="1"/>
                </p:cNvSpPr>
                <p:nvPr/>
              </p:nvSpPr>
              <p:spPr>
                <a:xfrm>
                  <a:off x="4825141" y="209336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6" name="Group 215"/>
              <p:cNvGrpSpPr/>
              <p:nvPr/>
            </p:nvGrpSpPr>
            <p:grpSpPr>
              <a:xfrm>
                <a:off x="4859095" y="2134296"/>
                <a:ext cx="301962" cy="501858"/>
                <a:chOff x="5008021" y="4832932"/>
                <a:chExt cx="301962" cy="501858"/>
              </a:xfrm>
            </p:grpSpPr>
            <p:sp>
              <p:nvSpPr>
                <p:cNvPr id="370" name="Oval 369"/>
                <p:cNvSpPr>
                  <a:spLocks noChangeAspect="1"/>
                </p:cNvSpPr>
                <p:nvPr/>
              </p:nvSpPr>
              <p:spPr>
                <a:xfrm>
                  <a:off x="5063304" y="4907362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Oval 370"/>
                <p:cNvSpPr>
                  <a:spLocks noChangeAspect="1"/>
                </p:cNvSpPr>
                <p:nvPr/>
              </p:nvSpPr>
              <p:spPr>
                <a:xfrm>
                  <a:off x="5063308" y="5034953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Oval 371"/>
                <p:cNvSpPr>
                  <a:spLocks noChangeAspect="1"/>
                </p:cNvSpPr>
                <p:nvPr/>
              </p:nvSpPr>
              <p:spPr>
                <a:xfrm>
                  <a:off x="5008021" y="4877156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Oval 372"/>
                <p:cNvSpPr>
                  <a:spLocks noChangeAspect="1"/>
                </p:cNvSpPr>
                <p:nvPr/>
              </p:nvSpPr>
              <p:spPr>
                <a:xfrm>
                  <a:off x="5008021" y="5015377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Oval 373"/>
                <p:cNvSpPr>
                  <a:spLocks noChangeAspect="1"/>
                </p:cNvSpPr>
                <p:nvPr/>
              </p:nvSpPr>
              <p:spPr>
                <a:xfrm>
                  <a:off x="5127103" y="5034953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Oval 374"/>
                <p:cNvSpPr>
                  <a:spLocks noChangeAspect="1"/>
                </p:cNvSpPr>
                <p:nvPr/>
              </p:nvSpPr>
              <p:spPr>
                <a:xfrm>
                  <a:off x="5127103" y="515191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Oval 375"/>
                <p:cNvSpPr>
                  <a:spLocks noChangeAspect="1"/>
                </p:cNvSpPr>
                <p:nvPr/>
              </p:nvSpPr>
              <p:spPr>
                <a:xfrm>
                  <a:off x="5086700" y="502557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Oval 376"/>
                <p:cNvSpPr>
                  <a:spLocks noChangeAspect="1"/>
                </p:cNvSpPr>
                <p:nvPr/>
              </p:nvSpPr>
              <p:spPr>
                <a:xfrm>
                  <a:off x="5063308" y="4832932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7" name="Group 216"/>
              <p:cNvGrpSpPr/>
              <p:nvPr/>
            </p:nvGrpSpPr>
            <p:grpSpPr>
              <a:xfrm>
                <a:off x="4825137" y="2093364"/>
                <a:ext cx="182884" cy="884631"/>
                <a:chOff x="4825137" y="2093364"/>
                <a:chExt cx="182884" cy="884631"/>
              </a:xfrm>
            </p:grpSpPr>
            <p:sp>
              <p:nvSpPr>
                <p:cNvPr id="362" name="Oval 361"/>
                <p:cNvSpPr>
                  <a:spLocks noChangeAspect="1"/>
                </p:cNvSpPr>
                <p:nvPr/>
              </p:nvSpPr>
              <p:spPr>
                <a:xfrm>
                  <a:off x="4825137" y="216779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Oval 362"/>
                <p:cNvSpPr>
                  <a:spLocks noChangeAspect="1"/>
                </p:cNvSpPr>
                <p:nvPr/>
              </p:nvSpPr>
              <p:spPr>
                <a:xfrm>
                  <a:off x="4825141" y="2295385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Oval 363"/>
                <p:cNvSpPr>
                  <a:spLocks noChangeAspect="1"/>
                </p:cNvSpPr>
                <p:nvPr/>
              </p:nvSpPr>
              <p:spPr>
                <a:xfrm>
                  <a:off x="4825141" y="239108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Oval 364"/>
                <p:cNvSpPr>
                  <a:spLocks noChangeAspect="1"/>
                </p:cNvSpPr>
                <p:nvPr/>
              </p:nvSpPr>
              <p:spPr>
                <a:xfrm>
                  <a:off x="4825141" y="2529301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Oval 365"/>
                <p:cNvSpPr>
                  <a:spLocks noChangeAspect="1"/>
                </p:cNvSpPr>
                <p:nvPr/>
              </p:nvSpPr>
              <p:spPr>
                <a:xfrm>
                  <a:off x="4825141" y="2614363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Oval 366"/>
                <p:cNvSpPr>
                  <a:spLocks noChangeAspect="1"/>
                </p:cNvSpPr>
                <p:nvPr/>
              </p:nvSpPr>
              <p:spPr>
                <a:xfrm>
                  <a:off x="4825141" y="273132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Oval 367"/>
                <p:cNvSpPr>
                  <a:spLocks noChangeAspect="1"/>
                </p:cNvSpPr>
                <p:nvPr/>
              </p:nvSpPr>
              <p:spPr>
                <a:xfrm>
                  <a:off x="4825141" y="2795115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Oval 368"/>
                <p:cNvSpPr>
                  <a:spLocks noChangeAspect="1"/>
                </p:cNvSpPr>
                <p:nvPr/>
              </p:nvSpPr>
              <p:spPr>
                <a:xfrm>
                  <a:off x="4825141" y="209336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8" name="Group 217"/>
              <p:cNvGrpSpPr/>
              <p:nvPr/>
            </p:nvGrpSpPr>
            <p:grpSpPr>
              <a:xfrm>
                <a:off x="4827348" y="2429971"/>
                <a:ext cx="301962" cy="501858"/>
                <a:chOff x="5008021" y="4832932"/>
                <a:chExt cx="301962" cy="501858"/>
              </a:xfrm>
            </p:grpSpPr>
            <p:sp>
              <p:nvSpPr>
                <p:cNvPr id="354" name="Oval 353"/>
                <p:cNvSpPr>
                  <a:spLocks noChangeAspect="1"/>
                </p:cNvSpPr>
                <p:nvPr/>
              </p:nvSpPr>
              <p:spPr>
                <a:xfrm>
                  <a:off x="5063304" y="4907362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Oval 354"/>
                <p:cNvSpPr>
                  <a:spLocks noChangeAspect="1"/>
                </p:cNvSpPr>
                <p:nvPr/>
              </p:nvSpPr>
              <p:spPr>
                <a:xfrm>
                  <a:off x="5063308" y="5034953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Oval 355"/>
                <p:cNvSpPr>
                  <a:spLocks noChangeAspect="1"/>
                </p:cNvSpPr>
                <p:nvPr/>
              </p:nvSpPr>
              <p:spPr>
                <a:xfrm>
                  <a:off x="5008021" y="4877156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Oval 356"/>
                <p:cNvSpPr>
                  <a:spLocks noChangeAspect="1"/>
                </p:cNvSpPr>
                <p:nvPr/>
              </p:nvSpPr>
              <p:spPr>
                <a:xfrm>
                  <a:off x="5008021" y="5015377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Oval 357"/>
                <p:cNvSpPr>
                  <a:spLocks noChangeAspect="1"/>
                </p:cNvSpPr>
                <p:nvPr/>
              </p:nvSpPr>
              <p:spPr>
                <a:xfrm>
                  <a:off x="5127103" y="5034953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Oval 358"/>
                <p:cNvSpPr>
                  <a:spLocks noChangeAspect="1"/>
                </p:cNvSpPr>
                <p:nvPr/>
              </p:nvSpPr>
              <p:spPr>
                <a:xfrm>
                  <a:off x="5127103" y="515191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0" name="Oval 359"/>
                <p:cNvSpPr>
                  <a:spLocks noChangeAspect="1"/>
                </p:cNvSpPr>
                <p:nvPr/>
              </p:nvSpPr>
              <p:spPr>
                <a:xfrm>
                  <a:off x="5086700" y="502557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1" name="Oval 360"/>
                <p:cNvSpPr>
                  <a:spLocks noChangeAspect="1"/>
                </p:cNvSpPr>
                <p:nvPr/>
              </p:nvSpPr>
              <p:spPr>
                <a:xfrm>
                  <a:off x="5063308" y="4832932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9" name="Group 218"/>
              <p:cNvGrpSpPr/>
              <p:nvPr/>
            </p:nvGrpSpPr>
            <p:grpSpPr>
              <a:xfrm>
                <a:off x="4986842" y="2495033"/>
                <a:ext cx="301962" cy="501858"/>
                <a:chOff x="5008021" y="4832932"/>
                <a:chExt cx="301962" cy="501858"/>
              </a:xfrm>
            </p:grpSpPr>
            <p:sp>
              <p:nvSpPr>
                <p:cNvPr id="346" name="Oval 345"/>
                <p:cNvSpPr>
                  <a:spLocks noChangeAspect="1"/>
                </p:cNvSpPr>
                <p:nvPr/>
              </p:nvSpPr>
              <p:spPr>
                <a:xfrm>
                  <a:off x="5063304" y="4907362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Oval 346"/>
                <p:cNvSpPr>
                  <a:spLocks noChangeAspect="1"/>
                </p:cNvSpPr>
                <p:nvPr/>
              </p:nvSpPr>
              <p:spPr>
                <a:xfrm>
                  <a:off x="5063308" y="5034953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Oval 347"/>
                <p:cNvSpPr>
                  <a:spLocks noChangeAspect="1"/>
                </p:cNvSpPr>
                <p:nvPr/>
              </p:nvSpPr>
              <p:spPr>
                <a:xfrm>
                  <a:off x="5008021" y="4877156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Oval 348"/>
                <p:cNvSpPr>
                  <a:spLocks noChangeAspect="1"/>
                </p:cNvSpPr>
                <p:nvPr/>
              </p:nvSpPr>
              <p:spPr>
                <a:xfrm>
                  <a:off x="5008021" y="5015377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Oval 349"/>
                <p:cNvSpPr>
                  <a:spLocks noChangeAspect="1"/>
                </p:cNvSpPr>
                <p:nvPr/>
              </p:nvSpPr>
              <p:spPr>
                <a:xfrm>
                  <a:off x="5127103" y="5034953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Oval 350"/>
                <p:cNvSpPr>
                  <a:spLocks noChangeAspect="1"/>
                </p:cNvSpPr>
                <p:nvPr/>
              </p:nvSpPr>
              <p:spPr>
                <a:xfrm>
                  <a:off x="5127103" y="515191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Oval 351"/>
                <p:cNvSpPr>
                  <a:spLocks noChangeAspect="1"/>
                </p:cNvSpPr>
                <p:nvPr/>
              </p:nvSpPr>
              <p:spPr>
                <a:xfrm>
                  <a:off x="5086700" y="502557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Oval 352"/>
                <p:cNvSpPr>
                  <a:spLocks noChangeAspect="1"/>
                </p:cNvSpPr>
                <p:nvPr/>
              </p:nvSpPr>
              <p:spPr>
                <a:xfrm>
                  <a:off x="5063308" y="4832932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0" name="Group 219"/>
              <p:cNvGrpSpPr/>
              <p:nvPr/>
            </p:nvGrpSpPr>
            <p:grpSpPr>
              <a:xfrm>
                <a:off x="7124439" y="2142888"/>
                <a:ext cx="301962" cy="501858"/>
                <a:chOff x="5008021" y="4832932"/>
                <a:chExt cx="301962" cy="501858"/>
              </a:xfrm>
            </p:grpSpPr>
            <p:sp>
              <p:nvSpPr>
                <p:cNvPr id="338" name="Oval 337"/>
                <p:cNvSpPr>
                  <a:spLocks noChangeAspect="1"/>
                </p:cNvSpPr>
                <p:nvPr/>
              </p:nvSpPr>
              <p:spPr>
                <a:xfrm>
                  <a:off x="5063304" y="4907362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Oval 338"/>
                <p:cNvSpPr>
                  <a:spLocks noChangeAspect="1"/>
                </p:cNvSpPr>
                <p:nvPr/>
              </p:nvSpPr>
              <p:spPr>
                <a:xfrm>
                  <a:off x="5063308" y="5034953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Oval 339"/>
                <p:cNvSpPr>
                  <a:spLocks noChangeAspect="1"/>
                </p:cNvSpPr>
                <p:nvPr/>
              </p:nvSpPr>
              <p:spPr>
                <a:xfrm>
                  <a:off x="5008021" y="4877156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Oval 340"/>
                <p:cNvSpPr>
                  <a:spLocks noChangeAspect="1"/>
                </p:cNvSpPr>
                <p:nvPr/>
              </p:nvSpPr>
              <p:spPr>
                <a:xfrm>
                  <a:off x="5008021" y="5015377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Oval 341"/>
                <p:cNvSpPr>
                  <a:spLocks noChangeAspect="1"/>
                </p:cNvSpPr>
                <p:nvPr/>
              </p:nvSpPr>
              <p:spPr>
                <a:xfrm>
                  <a:off x="5127103" y="5034953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Oval 342"/>
                <p:cNvSpPr>
                  <a:spLocks noChangeAspect="1"/>
                </p:cNvSpPr>
                <p:nvPr/>
              </p:nvSpPr>
              <p:spPr>
                <a:xfrm>
                  <a:off x="5127103" y="515191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Oval 343"/>
                <p:cNvSpPr>
                  <a:spLocks noChangeAspect="1"/>
                </p:cNvSpPr>
                <p:nvPr/>
              </p:nvSpPr>
              <p:spPr>
                <a:xfrm>
                  <a:off x="5086700" y="502557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Oval 344"/>
                <p:cNvSpPr>
                  <a:spLocks noChangeAspect="1"/>
                </p:cNvSpPr>
                <p:nvPr/>
              </p:nvSpPr>
              <p:spPr>
                <a:xfrm>
                  <a:off x="5063308" y="4832932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1" name="Group 220"/>
              <p:cNvGrpSpPr/>
              <p:nvPr/>
            </p:nvGrpSpPr>
            <p:grpSpPr>
              <a:xfrm>
                <a:off x="7115402" y="2389304"/>
                <a:ext cx="301962" cy="501858"/>
                <a:chOff x="5008021" y="4832932"/>
                <a:chExt cx="301962" cy="501858"/>
              </a:xfrm>
            </p:grpSpPr>
            <p:sp>
              <p:nvSpPr>
                <p:cNvPr id="330" name="Oval 329"/>
                <p:cNvSpPr>
                  <a:spLocks noChangeAspect="1"/>
                </p:cNvSpPr>
                <p:nvPr/>
              </p:nvSpPr>
              <p:spPr>
                <a:xfrm>
                  <a:off x="5063304" y="4907362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Oval 330"/>
                <p:cNvSpPr>
                  <a:spLocks noChangeAspect="1"/>
                </p:cNvSpPr>
                <p:nvPr/>
              </p:nvSpPr>
              <p:spPr>
                <a:xfrm>
                  <a:off x="5063308" y="5034953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Oval 331"/>
                <p:cNvSpPr>
                  <a:spLocks noChangeAspect="1"/>
                </p:cNvSpPr>
                <p:nvPr/>
              </p:nvSpPr>
              <p:spPr>
                <a:xfrm>
                  <a:off x="5008021" y="4877156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Oval 332"/>
                <p:cNvSpPr>
                  <a:spLocks noChangeAspect="1"/>
                </p:cNvSpPr>
                <p:nvPr/>
              </p:nvSpPr>
              <p:spPr>
                <a:xfrm>
                  <a:off x="5008021" y="5015377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Oval 333"/>
                <p:cNvSpPr>
                  <a:spLocks noChangeAspect="1"/>
                </p:cNvSpPr>
                <p:nvPr/>
              </p:nvSpPr>
              <p:spPr>
                <a:xfrm>
                  <a:off x="5127103" y="5034953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Oval 334"/>
                <p:cNvSpPr>
                  <a:spLocks noChangeAspect="1"/>
                </p:cNvSpPr>
                <p:nvPr/>
              </p:nvSpPr>
              <p:spPr>
                <a:xfrm>
                  <a:off x="5127103" y="515191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Oval 335"/>
                <p:cNvSpPr>
                  <a:spLocks noChangeAspect="1"/>
                </p:cNvSpPr>
                <p:nvPr/>
              </p:nvSpPr>
              <p:spPr>
                <a:xfrm>
                  <a:off x="5086700" y="502557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Oval 336"/>
                <p:cNvSpPr>
                  <a:spLocks noChangeAspect="1"/>
                </p:cNvSpPr>
                <p:nvPr/>
              </p:nvSpPr>
              <p:spPr>
                <a:xfrm>
                  <a:off x="5063308" y="4832932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2" name="Group 221"/>
              <p:cNvGrpSpPr/>
              <p:nvPr/>
            </p:nvGrpSpPr>
            <p:grpSpPr>
              <a:xfrm>
                <a:off x="7049480" y="2482998"/>
                <a:ext cx="301962" cy="501858"/>
                <a:chOff x="5008021" y="4832932"/>
                <a:chExt cx="301962" cy="501858"/>
              </a:xfrm>
            </p:grpSpPr>
            <p:sp>
              <p:nvSpPr>
                <p:cNvPr id="322" name="Oval 321"/>
                <p:cNvSpPr>
                  <a:spLocks noChangeAspect="1"/>
                </p:cNvSpPr>
                <p:nvPr/>
              </p:nvSpPr>
              <p:spPr>
                <a:xfrm>
                  <a:off x="5063304" y="4907362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Oval 322"/>
                <p:cNvSpPr>
                  <a:spLocks noChangeAspect="1"/>
                </p:cNvSpPr>
                <p:nvPr/>
              </p:nvSpPr>
              <p:spPr>
                <a:xfrm>
                  <a:off x="5063308" y="5034953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Oval 323"/>
                <p:cNvSpPr>
                  <a:spLocks noChangeAspect="1"/>
                </p:cNvSpPr>
                <p:nvPr/>
              </p:nvSpPr>
              <p:spPr>
                <a:xfrm>
                  <a:off x="5008021" y="4877156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Oval 324"/>
                <p:cNvSpPr>
                  <a:spLocks noChangeAspect="1"/>
                </p:cNvSpPr>
                <p:nvPr/>
              </p:nvSpPr>
              <p:spPr>
                <a:xfrm>
                  <a:off x="5008021" y="5015377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Oval 325"/>
                <p:cNvSpPr>
                  <a:spLocks noChangeAspect="1"/>
                </p:cNvSpPr>
                <p:nvPr/>
              </p:nvSpPr>
              <p:spPr>
                <a:xfrm>
                  <a:off x="5127103" y="5034953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Oval 326"/>
                <p:cNvSpPr>
                  <a:spLocks noChangeAspect="1"/>
                </p:cNvSpPr>
                <p:nvPr/>
              </p:nvSpPr>
              <p:spPr>
                <a:xfrm>
                  <a:off x="5127103" y="515191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Oval 327"/>
                <p:cNvSpPr>
                  <a:spLocks noChangeAspect="1"/>
                </p:cNvSpPr>
                <p:nvPr/>
              </p:nvSpPr>
              <p:spPr>
                <a:xfrm>
                  <a:off x="5086700" y="502557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Oval 328"/>
                <p:cNvSpPr>
                  <a:spLocks noChangeAspect="1"/>
                </p:cNvSpPr>
                <p:nvPr/>
              </p:nvSpPr>
              <p:spPr>
                <a:xfrm>
                  <a:off x="5063308" y="4832932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3" name="Group 222"/>
              <p:cNvGrpSpPr/>
              <p:nvPr/>
            </p:nvGrpSpPr>
            <p:grpSpPr>
              <a:xfrm>
                <a:off x="7124439" y="2174142"/>
                <a:ext cx="301962" cy="501858"/>
                <a:chOff x="5008021" y="4832932"/>
                <a:chExt cx="301962" cy="501858"/>
              </a:xfrm>
            </p:grpSpPr>
            <p:sp>
              <p:nvSpPr>
                <p:cNvPr id="314" name="Oval 313"/>
                <p:cNvSpPr>
                  <a:spLocks noChangeAspect="1"/>
                </p:cNvSpPr>
                <p:nvPr/>
              </p:nvSpPr>
              <p:spPr>
                <a:xfrm>
                  <a:off x="5063304" y="4907362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Oval 314"/>
                <p:cNvSpPr>
                  <a:spLocks noChangeAspect="1"/>
                </p:cNvSpPr>
                <p:nvPr/>
              </p:nvSpPr>
              <p:spPr>
                <a:xfrm>
                  <a:off x="5063308" y="5034953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Oval 315"/>
                <p:cNvSpPr>
                  <a:spLocks noChangeAspect="1"/>
                </p:cNvSpPr>
                <p:nvPr/>
              </p:nvSpPr>
              <p:spPr>
                <a:xfrm>
                  <a:off x="5008021" y="4877156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Oval 316"/>
                <p:cNvSpPr>
                  <a:spLocks noChangeAspect="1"/>
                </p:cNvSpPr>
                <p:nvPr/>
              </p:nvSpPr>
              <p:spPr>
                <a:xfrm>
                  <a:off x="5008021" y="5015377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Oval 317"/>
                <p:cNvSpPr>
                  <a:spLocks noChangeAspect="1"/>
                </p:cNvSpPr>
                <p:nvPr/>
              </p:nvSpPr>
              <p:spPr>
                <a:xfrm>
                  <a:off x="5127103" y="5034953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Oval 318"/>
                <p:cNvSpPr>
                  <a:spLocks noChangeAspect="1"/>
                </p:cNvSpPr>
                <p:nvPr/>
              </p:nvSpPr>
              <p:spPr>
                <a:xfrm>
                  <a:off x="5127103" y="515191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Oval 319"/>
                <p:cNvSpPr>
                  <a:spLocks noChangeAspect="1"/>
                </p:cNvSpPr>
                <p:nvPr/>
              </p:nvSpPr>
              <p:spPr>
                <a:xfrm>
                  <a:off x="5086700" y="502557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Oval 320"/>
                <p:cNvSpPr>
                  <a:spLocks noChangeAspect="1"/>
                </p:cNvSpPr>
                <p:nvPr/>
              </p:nvSpPr>
              <p:spPr>
                <a:xfrm>
                  <a:off x="5063308" y="4832932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4" name="Group 223"/>
              <p:cNvGrpSpPr/>
              <p:nvPr/>
            </p:nvGrpSpPr>
            <p:grpSpPr>
              <a:xfrm>
                <a:off x="4837975" y="2164310"/>
                <a:ext cx="301962" cy="501858"/>
                <a:chOff x="5008021" y="4832932"/>
                <a:chExt cx="301962" cy="501858"/>
              </a:xfrm>
            </p:grpSpPr>
            <p:sp>
              <p:nvSpPr>
                <p:cNvPr id="306" name="Oval 305"/>
                <p:cNvSpPr>
                  <a:spLocks noChangeAspect="1"/>
                </p:cNvSpPr>
                <p:nvPr/>
              </p:nvSpPr>
              <p:spPr>
                <a:xfrm>
                  <a:off x="5063304" y="4907362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Oval 306"/>
                <p:cNvSpPr>
                  <a:spLocks noChangeAspect="1"/>
                </p:cNvSpPr>
                <p:nvPr/>
              </p:nvSpPr>
              <p:spPr>
                <a:xfrm>
                  <a:off x="5063308" y="5034953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Oval 307"/>
                <p:cNvSpPr>
                  <a:spLocks noChangeAspect="1"/>
                </p:cNvSpPr>
                <p:nvPr/>
              </p:nvSpPr>
              <p:spPr>
                <a:xfrm>
                  <a:off x="5008021" y="4877156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Oval 308"/>
                <p:cNvSpPr>
                  <a:spLocks noChangeAspect="1"/>
                </p:cNvSpPr>
                <p:nvPr/>
              </p:nvSpPr>
              <p:spPr>
                <a:xfrm>
                  <a:off x="5008021" y="5015377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Oval 309"/>
                <p:cNvSpPr>
                  <a:spLocks noChangeAspect="1"/>
                </p:cNvSpPr>
                <p:nvPr/>
              </p:nvSpPr>
              <p:spPr>
                <a:xfrm>
                  <a:off x="5127103" y="5034953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Oval 310"/>
                <p:cNvSpPr>
                  <a:spLocks noChangeAspect="1"/>
                </p:cNvSpPr>
                <p:nvPr/>
              </p:nvSpPr>
              <p:spPr>
                <a:xfrm>
                  <a:off x="5127103" y="515191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Oval 311"/>
                <p:cNvSpPr>
                  <a:spLocks noChangeAspect="1"/>
                </p:cNvSpPr>
                <p:nvPr/>
              </p:nvSpPr>
              <p:spPr>
                <a:xfrm>
                  <a:off x="5086700" y="502557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Oval 312"/>
                <p:cNvSpPr>
                  <a:spLocks noChangeAspect="1"/>
                </p:cNvSpPr>
                <p:nvPr/>
              </p:nvSpPr>
              <p:spPr>
                <a:xfrm>
                  <a:off x="5063308" y="4832932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5" name="Group 224"/>
              <p:cNvGrpSpPr/>
              <p:nvPr/>
            </p:nvGrpSpPr>
            <p:grpSpPr>
              <a:xfrm>
                <a:off x="4901696" y="2525968"/>
                <a:ext cx="301962" cy="501858"/>
                <a:chOff x="5008021" y="4832932"/>
                <a:chExt cx="301962" cy="501858"/>
              </a:xfrm>
            </p:grpSpPr>
            <p:sp>
              <p:nvSpPr>
                <p:cNvPr id="298" name="Oval 297"/>
                <p:cNvSpPr>
                  <a:spLocks noChangeAspect="1"/>
                </p:cNvSpPr>
                <p:nvPr/>
              </p:nvSpPr>
              <p:spPr>
                <a:xfrm>
                  <a:off x="5063304" y="4907362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Oval 298"/>
                <p:cNvSpPr>
                  <a:spLocks noChangeAspect="1"/>
                </p:cNvSpPr>
                <p:nvPr/>
              </p:nvSpPr>
              <p:spPr>
                <a:xfrm>
                  <a:off x="5063308" y="5034953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Oval 299"/>
                <p:cNvSpPr>
                  <a:spLocks noChangeAspect="1"/>
                </p:cNvSpPr>
                <p:nvPr/>
              </p:nvSpPr>
              <p:spPr>
                <a:xfrm>
                  <a:off x="5008021" y="4877156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Oval 300"/>
                <p:cNvSpPr>
                  <a:spLocks noChangeAspect="1"/>
                </p:cNvSpPr>
                <p:nvPr/>
              </p:nvSpPr>
              <p:spPr>
                <a:xfrm>
                  <a:off x="5008021" y="5015377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Oval 301"/>
                <p:cNvSpPr>
                  <a:spLocks noChangeAspect="1"/>
                </p:cNvSpPr>
                <p:nvPr/>
              </p:nvSpPr>
              <p:spPr>
                <a:xfrm>
                  <a:off x="5127103" y="5034953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Oval 302"/>
                <p:cNvSpPr>
                  <a:spLocks noChangeAspect="1"/>
                </p:cNvSpPr>
                <p:nvPr/>
              </p:nvSpPr>
              <p:spPr>
                <a:xfrm>
                  <a:off x="5127103" y="515191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Oval 303"/>
                <p:cNvSpPr>
                  <a:spLocks noChangeAspect="1"/>
                </p:cNvSpPr>
                <p:nvPr/>
              </p:nvSpPr>
              <p:spPr>
                <a:xfrm>
                  <a:off x="5086700" y="502557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Oval 304"/>
                <p:cNvSpPr>
                  <a:spLocks noChangeAspect="1"/>
                </p:cNvSpPr>
                <p:nvPr/>
              </p:nvSpPr>
              <p:spPr>
                <a:xfrm>
                  <a:off x="5063308" y="4832932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6" name="Group 225"/>
              <p:cNvGrpSpPr/>
              <p:nvPr/>
            </p:nvGrpSpPr>
            <p:grpSpPr>
              <a:xfrm rot="16200000">
                <a:off x="5263428" y="2525543"/>
                <a:ext cx="301962" cy="501858"/>
                <a:chOff x="5008021" y="4832932"/>
                <a:chExt cx="301962" cy="501858"/>
              </a:xfrm>
            </p:grpSpPr>
            <p:sp>
              <p:nvSpPr>
                <p:cNvPr id="290" name="Oval 289"/>
                <p:cNvSpPr>
                  <a:spLocks noChangeAspect="1"/>
                </p:cNvSpPr>
                <p:nvPr/>
              </p:nvSpPr>
              <p:spPr>
                <a:xfrm>
                  <a:off x="5063304" y="4907362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Oval 290"/>
                <p:cNvSpPr>
                  <a:spLocks noChangeAspect="1"/>
                </p:cNvSpPr>
                <p:nvPr/>
              </p:nvSpPr>
              <p:spPr>
                <a:xfrm>
                  <a:off x="5063308" y="5034953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Oval 291"/>
                <p:cNvSpPr>
                  <a:spLocks noChangeAspect="1"/>
                </p:cNvSpPr>
                <p:nvPr/>
              </p:nvSpPr>
              <p:spPr>
                <a:xfrm>
                  <a:off x="5008021" y="4877156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Oval 292"/>
                <p:cNvSpPr>
                  <a:spLocks noChangeAspect="1"/>
                </p:cNvSpPr>
                <p:nvPr/>
              </p:nvSpPr>
              <p:spPr>
                <a:xfrm>
                  <a:off x="5008021" y="5015377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Oval 293"/>
                <p:cNvSpPr>
                  <a:spLocks noChangeAspect="1"/>
                </p:cNvSpPr>
                <p:nvPr/>
              </p:nvSpPr>
              <p:spPr>
                <a:xfrm>
                  <a:off x="5127103" y="5034953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Oval 294"/>
                <p:cNvSpPr>
                  <a:spLocks noChangeAspect="1"/>
                </p:cNvSpPr>
                <p:nvPr/>
              </p:nvSpPr>
              <p:spPr>
                <a:xfrm>
                  <a:off x="5127103" y="515191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Oval 295"/>
                <p:cNvSpPr>
                  <a:spLocks noChangeAspect="1"/>
                </p:cNvSpPr>
                <p:nvPr/>
              </p:nvSpPr>
              <p:spPr>
                <a:xfrm>
                  <a:off x="5086700" y="502557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Oval 296"/>
                <p:cNvSpPr>
                  <a:spLocks noChangeAspect="1"/>
                </p:cNvSpPr>
                <p:nvPr/>
              </p:nvSpPr>
              <p:spPr>
                <a:xfrm>
                  <a:off x="5063308" y="4832932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7" name="Group 226"/>
              <p:cNvGrpSpPr/>
              <p:nvPr/>
            </p:nvGrpSpPr>
            <p:grpSpPr>
              <a:xfrm rot="16200000">
                <a:off x="5520372" y="2576825"/>
                <a:ext cx="301962" cy="501858"/>
                <a:chOff x="5008021" y="4832932"/>
                <a:chExt cx="301962" cy="501858"/>
              </a:xfrm>
            </p:grpSpPr>
            <p:sp>
              <p:nvSpPr>
                <p:cNvPr id="282" name="Oval 281"/>
                <p:cNvSpPr>
                  <a:spLocks noChangeAspect="1"/>
                </p:cNvSpPr>
                <p:nvPr/>
              </p:nvSpPr>
              <p:spPr>
                <a:xfrm>
                  <a:off x="5063304" y="4907362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Oval 282"/>
                <p:cNvSpPr>
                  <a:spLocks noChangeAspect="1"/>
                </p:cNvSpPr>
                <p:nvPr/>
              </p:nvSpPr>
              <p:spPr>
                <a:xfrm>
                  <a:off x="5063308" y="5034953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Oval 283"/>
                <p:cNvSpPr>
                  <a:spLocks noChangeAspect="1"/>
                </p:cNvSpPr>
                <p:nvPr/>
              </p:nvSpPr>
              <p:spPr>
                <a:xfrm>
                  <a:off x="5008021" y="4877156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Oval 284"/>
                <p:cNvSpPr>
                  <a:spLocks noChangeAspect="1"/>
                </p:cNvSpPr>
                <p:nvPr/>
              </p:nvSpPr>
              <p:spPr>
                <a:xfrm>
                  <a:off x="5008021" y="5015377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Oval 285"/>
                <p:cNvSpPr>
                  <a:spLocks noChangeAspect="1"/>
                </p:cNvSpPr>
                <p:nvPr/>
              </p:nvSpPr>
              <p:spPr>
                <a:xfrm>
                  <a:off x="5127103" y="5034953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Oval 286"/>
                <p:cNvSpPr>
                  <a:spLocks noChangeAspect="1"/>
                </p:cNvSpPr>
                <p:nvPr/>
              </p:nvSpPr>
              <p:spPr>
                <a:xfrm>
                  <a:off x="5127103" y="515191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Oval 287"/>
                <p:cNvSpPr>
                  <a:spLocks noChangeAspect="1"/>
                </p:cNvSpPr>
                <p:nvPr/>
              </p:nvSpPr>
              <p:spPr>
                <a:xfrm>
                  <a:off x="5086700" y="502557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Oval 288"/>
                <p:cNvSpPr>
                  <a:spLocks noChangeAspect="1"/>
                </p:cNvSpPr>
                <p:nvPr/>
              </p:nvSpPr>
              <p:spPr>
                <a:xfrm>
                  <a:off x="5063308" y="4832932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8" name="Group 227"/>
              <p:cNvGrpSpPr/>
              <p:nvPr/>
            </p:nvGrpSpPr>
            <p:grpSpPr>
              <a:xfrm rot="16200000">
                <a:off x="6725172" y="2552398"/>
                <a:ext cx="301962" cy="384901"/>
                <a:chOff x="5008021" y="4832932"/>
                <a:chExt cx="301962" cy="384901"/>
              </a:xfrm>
            </p:grpSpPr>
            <p:sp>
              <p:nvSpPr>
                <p:cNvPr id="274" name="Oval 273"/>
                <p:cNvSpPr>
                  <a:spLocks noChangeAspect="1"/>
                </p:cNvSpPr>
                <p:nvPr/>
              </p:nvSpPr>
              <p:spPr>
                <a:xfrm>
                  <a:off x="5063304" y="4907362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Oval 274"/>
                <p:cNvSpPr>
                  <a:spLocks noChangeAspect="1"/>
                </p:cNvSpPr>
                <p:nvPr/>
              </p:nvSpPr>
              <p:spPr>
                <a:xfrm>
                  <a:off x="5063308" y="5034953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Oval 275"/>
                <p:cNvSpPr>
                  <a:spLocks noChangeAspect="1"/>
                </p:cNvSpPr>
                <p:nvPr/>
              </p:nvSpPr>
              <p:spPr>
                <a:xfrm>
                  <a:off x="5008021" y="4877156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Oval 276"/>
                <p:cNvSpPr>
                  <a:spLocks noChangeAspect="1"/>
                </p:cNvSpPr>
                <p:nvPr/>
              </p:nvSpPr>
              <p:spPr>
                <a:xfrm>
                  <a:off x="5008021" y="5015377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Oval 277"/>
                <p:cNvSpPr>
                  <a:spLocks noChangeAspect="1"/>
                </p:cNvSpPr>
                <p:nvPr/>
              </p:nvSpPr>
              <p:spPr>
                <a:xfrm>
                  <a:off x="5127103" y="5034953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Oval 279"/>
                <p:cNvSpPr>
                  <a:spLocks noChangeAspect="1"/>
                </p:cNvSpPr>
                <p:nvPr/>
              </p:nvSpPr>
              <p:spPr>
                <a:xfrm>
                  <a:off x="5086700" y="502557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Oval 280"/>
                <p:cNvSpPr>
                  <a:spLocks noChangeAspect="1"/>
                </p:cNvSpPr>
                <p:nvPr/>
              </p:nvSpPr>
              <p:spPr>
                <a:xfrm>
                  <a:off x="5063308" y="4832932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9" name="Group 228"/>
              <p:cNvGrpSpPr/>
              <p:nvPr/>
            </p:nvGrpSpPr>
            <p:grpSpPr>
              <a:xfrm rot="16200000">
                <a:off x="6592264" y="2546557"/>
                <a:ext cx="301962" cy="501858"/>
                <a:chOff x="5008021" y="4832932"/>
                <a:chExt cx="301962" cy="501858"/>
              </a:xfrm>
            </p:grpSpPr>
            <p:sp>
              <p:nvSpPr>
                <p:cNvPr id="266" name="Oval 265"/>
                <p:cNvSpPr>
                  <a:spLocks noChangeAspect="1"/>
                </p:cNvSpPr>
                <p:nvPr/>
              </p:nvSpPr>
              <p:spPr>
                <a:xfrm>
                  <a:off x="5063304" y="4907362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Oval 266"/>
                <p:cNvSpPr>
                  <a:spLocks noChangeAspect="1"/>
                </p:cNvSpPr>
                <p:nvPr/>
              </p:nvSpPr>
              <p:spPr>
                <a:xfrm>
                  <a:off x="5063308" y="5034953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Oval 267"/>
                <p:cNvSpPr>
                  <a:spLocks noChangeAspect="1"/>
                </p:cNvSpPr>
                <p:nvPr/>
              </p:nvSpPr>
              <p:spPr>
                <a:xfrm>
                  <a:off x="5008021" y="4877156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Oval 268"/>
                <p:cNvSpPr>
                  <a:spLocks noChangeAspect="1"/>
                </p:cNvSpPr>
                <p:nvPr/>
              </p:nvSpPr>
              <p:spPr>
                <a:xfrm>
                  <a:off x="5008021" y="5015377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Oval 269"/>
                <p:cNvSpPr>
                  <a:spLocks noChangeAspect="1"/>
                </p:cNvSpPr>
                <p:nvPr/>
              </p:nvSpPr>
              <p:spPr>
                <a:xfrm>
                  <a:off x="5127103" y="5034953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Oval 270"/>
                <p:cNvSpPr>
                  <a:spLocks noChangeAspect="1"/>
                </p:cNvSpPr>
                <p:nvPr/>
              </p:nvSpPr>
              <p:spPr>
                <a:xfrm>
                  <a:off x="5127103" y="515191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Oval 271"/>
                <p:cNvSpPr>
                  <a:spLocks noChangeAspect="1"/>
                </p:cNvSpPr>
                <p:nvPr/>
              </p:nvSpPr>
              <p:spPr>
                <a:xfrm>
                  <a:off x="5086700" y="502557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Oval 272"/>
                <p:cNvSpPr>
                  <a:spLocks noChangeAspect="1"/>
                </p:cNvSpPr>
                <p:nvPr/>
              </p:nvSpPr>
              <p:spPr>
                <a:xfrm>
                  <a:off x="5063308" y="4832932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0" name="Group 229"/>
              <p:cNvGrpSpPr/>
              <p:nvPr/>
            </p:nvGrpSpPr>
            <p:grpSpPr>
              <a:xfrm rot="18826410">
                <a:off x="5178839" y="2408304"/>
                <a:ext cx="301962" cy="501858"/>
                <a:chOff x="5008021" y="4832932"/>
                <a:chExt cx="301962" cy="501858"/>
              </a:xfrm>
            </p:grpSpPr>
            <p:sp>
              <p:nvSpPr>
                <p:cNvPr id="258" name="Oval 257"/>
                <p:cNvSpPr>
                  <a:spLocks noChangeAspect="1"/>
                </p:cNvSpPr>
                <p:nvPr/>
              </p:nvSpPr>
              <p:spPr>
                <a:xfrm>
                  <a:off x="5063304" y="4907362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Oval 258"/>
                <p:cNvSpPr>
                  <a:spLocks noChangeAspect="1"/>
                </p:cNvSpPr>
                <p:nvPr/>
              </p:nvSpPr>
              <p:spPr>
                <a:xfrm>
                  <a:off x="5063308" y="5034953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Oval 259"/>
                <p:cNvSpPr>
                  <a:spLocks noChangeAspect="1"/>
                </p:cNvSpPr>
                <p:nvPr/>
              </p:nvSpPr>
              <p:spPr>
                <a:xfrm>
                  <a:off x="5008021" y="4877156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Oval 260"/>
                <p:cNvSpPr>
                  <a:spLocks noChangeAspect="1"/>
                </p:cNvSpPr>
                <p:nvPr/>
              </p:nvSpPr>
              <p:spPr>
                <a:xfrm>
                  <a:off x="5008021" y="5015377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Oval 261"/>
                <p:cNvSpPr>
                  <a:spLocks noChangeAspect="1"/>
                </p:cNvSpPr>
                <p:nvPr/>
              </p:nvSpPr>
              <p:spPr>
                <a:xfrm>
                  <a:off x="5127103" y="5034953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Oval 262"/>
                <p:cNvSpPr>
                  <a:spLocks noChangeAspect="1"/>
                </p:cNvSpPr>
                <p:nvPr/>
              </p:nvSpPr>
              <p:spPr>
                <a:xfrm>
                  <a:off x="5127103" y="515191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Oval 263"/>
                <p:cNvSpPr>
                  <a:spLocks noChangeAspect="1"/>
                </p:cNvSpPr>
                <p:nvPr/>
              </p:nvSpPr>
              <p:spPr>
                <a:xfrm>
                  <a:off x="5086700" y="502557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Oval 264"/>
                <p:cNvSpPr>
                  <a:spLocks noChangeAspect="1"/>
                </p:cNvSpPr>
                <p:nvPr/>
              </p:nvSpPr>
              <p:spPr>
                <a:xfrm>
                  <a:off x="5063308" y="4832932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1" name="Group 230"/>
              <p:cNvGrpSpPr/>
              <p:nvPr/>
            </p:nvGrpSpPr>
            <p:grpSpPr>
              <a:xfrm rot="16200000">
                <a:off x="5678033" y="2557442"/>
                <a:ext cx="301962" cy="501858"/>
                <a:chOff x="5008021" y="4832932"/>
                <a:chExt cx="301962" cy="501858"/>
              </a:xfrm>
            </p:grpSpPr>
            <p:sp>
              <p:nvSpPr>
                <p:cNvPr id="250" name="Oval 249"/>
                <p:cNvSpPr>
                  <a:spLocks noChangeAspect="1"/>
                </p:cNvSpPr>
                <p:nvPr/>
              </p:nvSpPr>
              <p:spPr>
                <a:xfrm>
                  <a:off x="5063304" y="4907362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Oval 250"/>
                <p:cNvSpPr>
                  <a:spLocks noChangeAspect="1"/>
                </p:cNvSpPr>
                <p:nvPr/>
              </p:nvSpPr>
              <p:spPr>
                <a:xfrm>
                  <a:off x="5063308" y="5034953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Oval 251"/>
                <p:cNvSpPr>
                  <a:spLocks noChangeAspect="1"/>
                </p:cNvSpPr>
                <p:nvPr/>
              </p:nvSpPr>
              <p:spPr>
                <a:xfrm>
                  <a:off x="5008021" y="4877156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Oval 252"/>
                <p:cNvSpPr>
                  <a:spLocks noChangeAspect="1"/>
                </p:cNvSpPr>
                <p:nvPr/>
              </p:nvSpPr>
              <p:spPr>
                <a:xfrm>
                  <a:off x="5008021" y="5015377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Oval 253"/>
                <p:cNvSpPr>
                  <a:spLocks noChangeAspect="1"/>
                </p:cNvSpPr>
                <p:nvPr/>
              </p:nvSpPr>
              <p:spPr>
                <a:xfrm>
                  <a:off x="5127103" y="5034953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Oval 254"/>
                <p:cNvSpPr>
                  <a:spLocks noChangeAspect="1"/>
                </p:cNvSpPr>
                <p:nvPr/>
              </p:nvSpPr>
              <p:spPr>
                <a:xfrm>
                  <a:off x="5127103" y="515191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Oval 255"/>
                <p:cNvSpPr>
                  <a:spLocks noChangeAspect="1"/>
                </p:cNvSpPr>
                <p:nvPr/>
              </p:nvSpPr>
              <p:spPr>
                <a:xfrm>
                  <a:off x="5086700" y="502557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Oval 256"/>
                <p:cNvSpPr>
                  <a:spLocks noChangeAspect="1"/>
                </p:cNvSpPr>
                <p:nvPr/>
              </p:nvSpPr>
              <p:spPr>
                <a:xfrm>
                  <a:off x="5063308" y="4832932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2" name="Group 231"/>
              <p:cNvGrpSpPr/>
              <p:nvPr/>
            </p:nvGrpSpPr>
            <p:grpSpPr>
              <a:xfrm rot="19103594">
                <a:off x="5019302" y="2192620"/>
                <a:ext cx="301962" cy="501858"/>
                <a:chOff x="5008021" y="4832932"/>
                <a:chExt cx="301962" cy="501858"/>
              </a:xfrm>
            </p:grpSpPr>
            <p:sp>
              <p:nvSpPr>
                <p:cNvPr id="242" name="Oval 241"/>
                <p:cNvSpPr>
                  <a:spLocks noChangeAspect="1"/>
                </p:cNvSpPr>
                <p:nvPr/>
              </p:nvSpPr>
              <p:spPr>
                <a:xfrm>
                  <a:off x="5063304" y="4907362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Oval 242"/>
                <p:cNvSpPr>
                  <a:spLocks noChangeAspect="1"/>
                </p:cNvSpPr>
                <p:nvPr/>
              </p:nvSpPr>
              <p:spPr>
                <a:xfrm>
                  <a:off x="5063308" y="5034953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Oval 243"/>
                <p:cNvSpPr>
                  <a:spLocks noChangeAspect="1"/>
                </p:cNvSpPr>
                <p:nvPr/>
              </p:nvSpPr>
              <p:spPr>
                <a:xfrm>
                  <a:off x="5008021" y="4877156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Oval 244"/>
                <p:cNvSpPr>
                  <a:spLocks noChangeAspect="1"/>
                </p:cNvSpPr>
                <p:nvPr/>
              </p:nvSpPr>
              <p:spPr>
                <a:xfrm>
                  <a:off x="5008021" y="5015377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Oval 245"/>
                <p:cNvSpPr>
                  <a:spLocks noChangeAspect="1"/>
                </p:cNvSpPr>
                <p:nvPr/>
              </p:nvSpPr>
              <p:spPr>
                <a:xfrm>
                  <a:off x="5127103" y="5034953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Oval 246"/>
                <p:cNvSpPr>
                  <a:spLocks noChangeAspect="1"/>
                </p:cNvSpPr>
                <p:nvPr/>
              </p:nvSpPr>
              <p:spPr>
                <a:xfrm>
                  <a:off x="5127103" y="515191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Oval 247"/>
                <p:cNvSpPr>
                  <a:spLocks noChangeAspect="1"/>
                </p:cNvSpPr>
                <p:nvPr/>
              </p:nvSpPr>
              <p:spPr>
                <a:xfrm>
                  <a:off x="5086700" y="502557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Oval 248"/>
                <p:cNvSpPr>
                  <a:spLocks noChangeAspect="1"/>
                </p:cNvSpPr>
                <p:nvPr/>
              </p:nvSpPr>
              <p:spPr>
                <a:xfrm>
                  <a:off x="5063308" y="4832932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3" name="Group 232"/>
              <p:cNvGrpSpPr/>
              <p:nvPr/>
            </p:nvGrpSpPr>
            <p:grpSpPr>
              <a:xfrm rot="18846854">
                <a:off x="5380388" y="2367667"/>
                <a:ext cx="301962" cy="501858"/>
                <a:chOff x="5008021" y="4832932"/>
                <a:chExt cx="301962" cy="501858"/>
              </a:xfrm>
            </p:grpSpPr>
            <p:sp>
              <p:nvSpPr>
                <p:cNvPr id="234" name="Oval 233"/>
                <p:cNvSpPr>
                  <a:spLocks noChangeAspect="1"/>
                </p:cNvSpPr>
                <p:nvPr/>
              </p:nvSpPr>
              <p:spPr>
                <a:xfrm>
                  <a:off x="5063304" y="4907362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Oval 234"/>
                <p:cNvSpPr>
                  <a:spLocks noChangeAspect="1"/>
                </p:cNvSpPr>
                <p:nvPr/>
              </p:nvSpPr>
              <p:spPr>
                <a:xfrm>
                  <a:off x="5063308" y="5034953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Oval 235"/>
                <p:cNvSpPr>
                  <a:spLocks noChangeAspect="1"/>
                </p:cNvSpPr>
                <p:nvPr/>
              </p:nvSpPr>
              <p:spPr>
                <a:xfrm>
                  <a:off x="5008021" y="4877156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Oval 236"/>
                <p:cNvSpPr>
                  <a:spLocks noChangeAspect="1"/>
                </p:cNvSpPr>
                <p:nvPr/>
              </p:nvSpPr>
              <p:spPr>
                <a:xfrm>
                  <a:off x="5008021" y="5015377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Oval 237"/>
                <p:cNvSpPr>
                  <a:spLocks noChangeAspect="1"/>
                </p:cNvSpPr>
                <p:nvPr/>
              </p:nvSpPr>
              <p:spPr>
                <a:xfrm>
                  <a:off x="5127103" y="5034953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Oval 238"/>
                <p:cNvSpPr>
                  <a:spLocks noChangeAspect="1"/>
                </p:cNvSpPr>
                <p:nvPr/>
              </p:nvSpPr>
              <p:spPr>
                <a:xfrm>
                  <a:off x="5127103" y="5151910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Oval 239"/>
                <p:cNvSpPr>
                  <a:spLocks noChangeAspect="1"/>
                </p:cNvSpPr>
                <p:nvPr/>
              </p:nvSpPr>
              <p:spPr>
                <a:xfrm>
                  <a:off x="5086700" y="5025574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Oval 240"/>
                <p:cNvSpPr>
                  <a:spLocks noChangeAspect="1"/>
                </p:cNvSpPr>
                <p:nvPr/>
              </p:nvSpPr>
              <p:spPr>
                <a:xfrm>
                  <a:off x="5063308" y="4832932"/>
                  <a:ext cx="182880" cy="182880"/>
                </a:xfrm>
                <a:prstGeom prst="ellipse">
                  <a:avLst/>
                </a:prstGeom>
                <a:solidFill>
                  <a:schemeClr val="accent2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" name="Rectangle 8"/>
            <p:cNvSpPr/>
            <p:nvPr/>
          </p:nvSpPr>
          <p:spPr>
            <a:xfrm flipV="1">
              <a:off x="4591854" y="2944711"/>
              <a:ext cx="3088362" cy="5364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Rectangle 579"/>
            <p:cNvSpPr/>
            <p:nvPr/>
          </p:nvSpPr>
          <p:spPr>
            <a:xfrm flipV="1">
              <a:off x="4304471" y="2944711"/>
              <a:ext cx="3662571" cy="1012048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alphaModFix amt="80000"/>
            </a:blip>
            <a:srcRect r="26285"/>
            <a:stretch/>
          </p:blipFill>
          <p:spPr>
            <a:xfrm>
              <a:off x="5646363" y="2254012"/>
              <a:ext cx="662897" cy="899274"/>
            </a:xfrm>
            <a:prstGeom prst="rect">
              <a:avLst/>
            </a:prstGeom>
          </p:spPr>
        </p:pic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4500414" y="2640707"/>
              <a:ext cx="91440" cy="91440"/>
            </a:xfrm>
            <a:prstGeom prst="ellipse">
              <a:avLst/>
            </a:prstGeom>
            <a:noFill/>
            <a:ln w="25400">
              <a:solidFill>
                <a:srgbClr val="FFC000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9" name="Picture 188"/>
            <p:cNvPicPr>
              <a:picLocks noChangeAspect="1"/>
            </p:cNvPicPr>
            <p:nvPr/>
          </p:nvPicPr>
          <p:blipFill rotWithShape="1">
            <a:blip r:embed="rId7">
              <a:alphaModFix amt="70000"/>
            </a:blip>
            <a:srcRect l="5775" t="37461" r="5969" b="38403"/>
            <a:stretch/>
          </p:blipFill>
          <p:spPr>
            <a:xfrm>
              <a:off x="4916581" y="3353649"/>
              <a:ext cx="2358839" cy="483811"/>
            </a:xfrm>
            <a:prstGeom prst="rect">
              <a:avLst/>
            </a:prstGeom>
          </p:spPr>
        </p:pic>
        <p:sp>
          <p:nvSpPr>
            <p:cNvPr id="183" name="Oval 182"/>
            <p:cNvSpPr/>
            <p:nvPr/>
          </p:nvSpPr>
          <p:spPr>
            <a:xfrm>
              <a:off x="4934874" y="2345772"/>
              <a:ext cx="219944" cy="219896"/>
            </a:xfrm>
            <a:prstGeom prst="ellipse">
              <a:avLst/>
            </a:prstGeom>
            <a:blipFill>
              <a:blip r:embed="rId8">
                <a:alphaModFix amt="81000"/>
              </a:blip>
              <a:srcRect/>
              <a:stretch>
                <a:fillRect l="-19985" t="-17500" r="-19985" b="-17500"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ross 15"/>
            <p:cNvSpPr/>
            <p:nvPr/>
          </p:nvSpPr>
          <p:spPr>
            <a:xfrm rot="2700000">
              <a:off x="5124675" y="2572273"/>
              <a:ext cx="272390" cy="272390"/>
            </a:xfrm>
            <a:prstGeom prst="plus">
              <a:avLst>
                <a:gd name="adj" fmla="val 4743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>
              <a:spLocks noChangeAspect="1"/>
            </p:cNvSpPr>
            <p:nvPr/>
          </p:nvSpPr>
          <p:spPr>
            <a:xfrm>
              <a:off x="5035588" y="2729310"/>
              <a:ext cx="91440" cy="91440"/>
            </a:xfrm>
            <a:prstGeom prst="ellipse">
              <a:avLst/>
            </a:prstGeom>
            <a:noFill/>
            <a:ln w="25400">
              <a:solidFill>
                <a:srgbClr val="FFC000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>
              <a:spLocks noChangeAspect="1"/>
            </p:cNvSpPr>
            <p:nvPr/>
          </p:nvSpPr>
          <p:spPr>
            <a:xfrm>
              <a:off x="5333300" y="2378435"/>
              <a:ext cx="91440" cy="91440"/>
            </a:xfrm>
            <a:prstGeom prst="ellipse">
              <a:avLst/>
            </a:prstGeom>
            <a:noFill/>
            <a:ln w="25400">
              <a:solidFill>
                <a:srgbClr val="FFC000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>
              <a:spLocks noChangeAspect="1"/>
            </p:cNvSpPr>
            <p:nvPr/>
          </p:nvSpPr>
          <p:spPr>
            <a:xfrm>
              <a:off x="6417820" y="2676148"/>
              <a:ext cx="91440" cy="91440"/>
            </a:xfrm>
            <a:prstGeom prst="ellipse">
              <a:avLst/>
            </a:prstGeom>
            <a:noFill/>
            <a:ln w="25400">
              <a:solidFill>
                <a:srgbClr val="FFC000">
                  <a:alpha val="81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>
              <a:spLocks noChangeAspect="1"/>
            </p:cNvSpPr>
            <p:nvPr/>
          </p:nvSpPr>
          <p:spPr>
            <a:xfrm>
              <a:off x="7680215" y="2281056"/>
              <a:ext cx="91440" cy="91440"/>
            </a:xfrm>
            <a:prstGeom prst="ellipse">
              <a:avLst/>
            </a:prstGeom>
            <a:noFill/>
            <a:ln w="25400">
              <a:solidFill>
                <a:srgbClr val="FFC000">
                  <a:alpha val="81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>
              <a:spLocks noChangeAspect="1"/>
            </p:cNvSpPr>
            <p:nvPr/>
          </p:nvSpPr>
          <p:spPr>
            <a:xfrm>
              <a:off x="5514051" y="2665512"/>
              <a:ext cx="91440" cy="91440"/>
            </a:xfrm>
            <a:prstGeom prst="ellipse">
              <a:avLst/>
            </a:prstGeom>
            <a:noFill/>
            <a:ln w="25400">
              <a:solidFill>
                <a:srgbClr val="FFC000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/>
            <p:cNvSpPr>
              <a:spLocks noChangeAspect="1"/>
            </p:cNvSpPr>
            <p:nvPr/>
          </p:nvSpPr>
          <p:spPr>
            <a:xfrm>
              <a:off x="7060110" y="2612130"/>
              <a:ext cx="91440" cy="91440"/>
            </a:xfrm>
            <a:prstGeom prst="ellipse">
              <a:avLst/>
            </a:prstGeom>
            <a:noFill/>
            <a:ln w="25400">
              <a:solidFill>
                <a:srgbClr val="FFC000">
                  <a:alpha val="81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TextBox 580"/>
            <p:cNvSpPr txBox="1"/>
            <p:nvPr/>
          </p:nvSpPr>
          <p:spPr>
            <a:xfrm>
              <a:off x="4765716" y="1577788"/>
              <a:ext cx="31984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Franklin Gothic Heavy" charset="0"/>
                  <a:ea typeface="Franklin Gothic Heavy" charset="0"/>
                  <a:cs typeface="Franklin Gothic Heavy" charset="0"/>
                </a:rPr>
                <a:t>Prediction Accuracy: 80%</a:t>
              </a:r>
              <a:endParaRPr lang="en-US" dirty="0"/>
            </a:p>
          </p:txBody>
        </p:sp>
      </p:grpSp>
      <p:sp>
        <p:nvSpPr>
          <p:cNvPr id="582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Design</a:t>
            </a:r>
            <a:endParaRPr lang="en-US" i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8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1075" y="0"/>
            <a:ext cx="10349849" cy="685799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21075" y="0"/>
            <a:ext cx="10349849" cy="6858000"/>
          </a:xfrm>
          <a:prstGeom prst="rect">
            <a:avLst/>
          </a:prstGeom>
          <a:solidFill>
            <a:srgbClr val="00B050">
              <a:alpha val="3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76621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Demo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70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1075" y="0"/>
            <a:ext cx="10349849" cy="685799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21075" y="0"/>
            <a:ext cx="10349849" cy="6858000"/>
          </a:xfrm>
          <a:prstGeom prst="rect">
            <a:avLst/>
          </a:prstGeom>
          <a:solidFill>
            <a:srgbClr val="00B050">
              <a:alpha val="3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Business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5285" y="2138881"/>
            <a:ext cx="6781427" cy="408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99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1075" y="0"/>
            <a:ext cx="10349849" cy="685799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21075" y="0"/>
            <a:ext cx="10349849" cy="6858000"/>
          </a:xfrm>
          <a:prstGeom prst="rect">
            <a:avLst/>
          </a:prstGeom>
          <a:solidFill>
            <a:srgbClr val="00B050">
              <a:alpha val="3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Go To Market Strategy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3809" y="2511192"/>
            <a:ext cx="2984380" cy="314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8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1075" y="0"/>
            <a:ext cx="10349849" cy="685799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21075" y="0"/>
            <a:ext cx="10349849" cy="6858000"/>
          </a:xfrm>
          <a:prstGeom prst="rect">
            <a:avLst/>
          </a:prstGeom>
          <a:solidFill>
            <a:srgbClr val="00B050">
              <a:alpha val="3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Questions</a:t>
            </a:r>
            <a:r>
              <a:rPr lang="en-US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?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76450" y="2297069"/>
            <a:ext cx="80391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Shootout</a:t>
            </a:r>
            <a:endParaRPr lang="en-US" sz="72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  <a:p>
            <a:pPr algn="ctr"/>
            <a:endParaRPr lang="en-US" sz="44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  <a:p>
            <a:pPr algn="ctr"/>
            <a:r>
              <a:rPr lang="en-US" sz="4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 Called it!</a:t>
            </a:r>
          </a:p>
        </p:txBody>
      </p:sp>
    </p:spTree>
    <p:extLst>
      <p:ext uri="{BB962C8B-B14F-4D97-AF65-F5344CB8AC3E}">
        <p14:creationId xmlns:p14="http://schemas.microsoft.com/office/powerpoint/2010/main" val="62491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859</TotalTime>
  <Words>46</Words>
  <Application>Microsoft Macintosh PowerPoint</Application>
  <PresentationFormat>Widescreen</PresentationFormat>
  <Paragraphs>23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Calibri Light</vt:lpstr>
      <vt:lpstr>Franklin Gothic Heavy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67</cp:revision>
  <cp:lastPrinted>2017-06-25T22:51:22Z</cp:lastPrinted>
  <dcterms:created xsi:type="dcterms:W3CDTF">2017-06-24T19:58:16Z</dcterms:created>
  <dcterms:modified xsi:type="dcterms:W3CDTF">2017-06-25T23:25:03Z</dcterms:modified>
</cp:coreProperties>
</file>